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60491-DA85-46D7-8BE8-70ED5B774339}" v="23" dt="2024-04-22T22:13:29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rys Evans" userId="cb689ac6-6ad2-4bd6-87c2-eb740bb0585b" providerId="ADAL" clId="{3DA60491-DA85-46D7-8BE8-70ED5B774339}"/>
    <pc:docChg chg="undo custSel addSld modSld">
      <pc:chgData name="Cerys Evans" userId="cb689ac6-6ad2-4bd6-87c2-eb740bb0585b" providerId="ADAL" clId="{3DA60491-DA85-46D7-8BE8-70ED5B774339}" dt="2024-04-22T22:13:32.813" v="1515" actId="1076"/>
      <pc:docMkLst>
        <pc:docMk/>
      </pc:docMkLst>
      <pc:sldChg chg="addSp delSp modSp mod setBg">
        <pc:chgData name="Cerys Evans" userId="cb689ac6-6ad2-4bd6-87c2-eb740bb0585b" providerId="ADAL" clId="{3DA60491-DA85-46D7-8BE8-70ED5B774339}" dt="2024-04-22T21:47:03.388" v="1325" actId="26606"/>
        <pc:sldMkLst>
          <pc:docMk/>
          <pc:sldMk cId="490515443" sldId="256"/>
        </pc:sldMkLst>
        <pc:spChg chg="mod">
          <ac:chgData name="Cerys Evans" userId="cb689ac6-6ad2-4bd6-87c2-eb740bb0585b" providerId="ADAL" clId="{3DA60491-DA85-46D7-8BE8-70ED5B774339}" dt="2024-04-22T21:47:03.388" v="1325" actId="26606"/>
          <ac:spMkLst>
            <pc:docMk/>
            <pc:sldMk cId="490515443" sldId="256"/>
            <ac:spMk id="2" creationId="{13FE41F7-258D-DA6B-E432-CADC9E892CA4}"/>
          </ac:spMkLst>
        </pc:spChg>
        <pc:spChg chg="mod">
          <ac:chgData name="Cerys Evans" userId="cb689ac6-6ad2-4bd6-87c2-eb740bb0585b" providerId="ADAL" clId="{3DA60491-DA85-46D7-8BE8-70ED5B774339}" dt="2024-04-22T21:47:03.388" v="1325" actId="26606"/>
          <ac:spMkLst>
            <pc:docMk/>
            <pc:sldMk cId="490515443" sldId="256"/>
            <ac:spMk id="3" creationId="{CB288FF8-0074-D65C-3B3B-5879F01C6239}"/>
          </ac:spMkLst>
        </pc:spChg>
        <pc:spChg chg="add del">
          <ac:chgData name="Cerys Evans" userId="cb689ac6-6ad2-4bd6-87c2-eb740bb0585b" providerId="ADAL" clId="{3DA60491-DA85-46D7-8BE8-70ED5B774339}" dt="2024-04-22T21:47:03.372" v="1324" actId="26606"/>
          <ac:spMkLst>
            <pc:docMk/>
            <pc:sldMk cId="490515443" sldId="256"/>
            <ac:spMk id="10" creationId="{93245F62-CCC4-49E4-B95B-EA6C1E790510}"/>
          </ac:spMkLst>
        </pc:spChg>
        <pc:spChg chg="add del">
          <ac:chgData name="Cerys Evans" userId="cb689ac6-6ad2-4bd6-87c2-eb740bb0585b" providerId="ADAL" clId="{3DA60491-DA85-46D7-8BE8-70ED5B774339}" dt="2024-04-22T21:47:03.372" v="1324" actId="26606"/>
          <ac:spMkLst>
            <pc:docMk/>
            <pc:sldMk cId="490515443" sldId="256"/>
            <ac:spMk id="12" creationId="{E6C0DD6B-6AA3-448F-9B99-8386295BC1B4}"/>
          </ac:spMkLst>
        </pc:spChg>
        <pc:spChg chg="add">
          <ac:chgData name="Cerys Evans" userId="cb689ac6-6ad2-4bd6-87c2-eb740bb0585b" providerId="ADAL" clId="{3DA60491-DA85-46D7-8BE8-70ED5B774339}" dt="2024-04-22T21:47:03.388" v="1325" actId="26606"/>
          <ac:spMkLst>
            <pc:docMk/>
            <pc:sldMk cId="490515443" sldId="256"/>
            <ac:spMk id="14" creationId="{402F5C38-C747-4173-ABBF-656E39E82130}"/>
          </ac:spMkLst>
        </pc:spChg>
        <pc:spChg chg="add">
          <ac:chgData name="Cerys Evans" userId="cb689ac6-6ad2-4bd6-87c2-eb740bb0585b" providerId="ADAL" clId="{3DA60491-DA85-46D7-8BE8-70ED5B774339}" dt="2024-04-22T21:47:03.388" v="1325" actId="26606"/>
          <ac:spMkLst>
            <pc:docMk/>
            <pc:sldMk cId="490515443" sldId="256"/>
            <ac:spMk id="15" creationId="{F0A604E4-7307-451C-93BE-F1F7E1BF3BF8}"/>
          </ac:spMkLst>
        </pc:spChg>
        <pc:spChg chg="add">
          <ac:chgData name="Cerys Evans" userId="cb689ac6-6ad2-4bd6-87c2-eb740bb0585b" providerId="ADAL" clId="{3DA60491-DA85-46D7-8BE8-70ED5B774339}" dt="2024-04-22T21:47:03.388" v="1325" actId="26606"/>
          <ac:spMkLst>
            <pc:docMk/>
            <pc:sldMk cId="490515443" sldId="256"/>
            <ac:spMk id="16" creationId="{E37EECFC-A684-4391-AE85-4CDAF5565F61}"/>
          </ac:spMkLst>
        </pc:spChg>
        <pc:spChg chg="add">
          <ac:chgData name="Cerys Evans" userId="cb689ac6-6ad2-4bd6-87c2-eb740bb0585b" providerId="ADAL" clId="{3DA60491-DA85-46D7-8BE8-70ED5B774339}" dt="2024-04-22T21:47:03.388" v="1325" actId="26606"/>
          <ac:spMkLst>
            <pc:docMk/>
            <pc:sldMk cId="490515443" sldId="256"/>
            <ac:spMk id="17" creationId="{F7F3A0AA-35E5-4085-942B-737839030604}"/>
          </ac:spMkLst>
        </pc:spChg>
        <pc:picChg chg="mod">
          <ac:chgData name="Cerys Evans" userId="cb689ac6-6ad2-4bd6-87c2-eb740bb0585b" providerId="ADAL" clId="{3DA60491-DA85-46D7-8BE8-70ED5B774339}" dt="2024-04-22T21:47:03.388" v="1325" actId="26606"/>
          <ac:picMkLst>
            <pc:docMk/>
            <pc:sldMk cId="490515443" sldId="256"/>
            <ac:picMk id="5" creationId="{281DE65C-6178-54B8-3624-5D0EC8E96CEF}"/>
          </ac:picMkLst>
        </pc:picChg>
      </pc:sldChg>
      <pc:sldChg chg="addSp delSp modSp mod">
        <pc:chgData name="Cerys Evans" userId="cb689ac6-6ad2-4bd6-87c2-eb740bb0585b" providerId="ADAL" clId="{3DA60491-DA85-46D7-8BE8-70ED5B774339}" dt="2024-04-22T22:12:05.770" v="1490" actId="962"/>
        <pc:sldMkLst>
          <pc:docMk/>
          <pc:sldMk cId="3232212408" sldId="257"/>
        </pc:sldMkLst>
        <pc:spChg chg="del mod">
          <ac:chgData name="Cerys Evans" userId="cb689ac6-6ad2-4bd6-87c2-eb740bb0585b" providerId="ADAL" clId="{3DA60491-DA85-46D7-8BE8-70ED5B774339}" dt="2024-04-22T21:47:30.344" v="1326" actId="26606"/>
          <ac:spMkLst>
            <pc:docMk/>
            <pc:sldMk cId="3232212408" sldId="257"/>
            <ac:spMk id="3" creationId="{2AD5CB5E-8D1F-D866-51E9-CA29DF814C5C}"/>
          </ac:spMkLst>
        </pc:spChg>
        <pc:graphicFrameChg chg="add">
          <ac:chgData name="Cerys Evans" userId="cb689ac6-6ad2-4bd6-87c2-eb740bb0585b" providerId="ADAL" clId="{3DA60491-DA85-46D7-8BE8-70ED5B774339}" dt="2024-04-22T21:47:30.344" v="1326" actId="26606"/>
          <ac:graphicFrameMkLst>
            <pc:docMk/>
            <pc:sldMk cId="3232212408" sldId="257"/>
            <ac:graphicFrameMk id="5" creationId="{4E3075FD-2883-4701-440E-678A0798DE41}"/>
          </ac:graphicFrameMkLst>
        </pc:graphicFrameChg>
        <pc:picChg chg="add mod">
          <ac:chgData name="Cerys Evans" userId="cb689ac6-6ad2-4bd6-87c2-eb740bb0585b" providerId="ADAL" clId="{3DA60491-DA85-46D7-8BE8-70ED5B774339}" dt="2024-04-22T22:12:05.770" v="1490" actId="962"/>
          <ac:picMkLst>
            <pc:docMk/>
            <pc:sldMk cId="3232212408" sldId="257"/>
            <ac:picMk id="6" creationId="{E305D581-5BB3-2EAC-7B4C-98B1BF4E2B95}"/>
          </ac:picMkLst>
        </pc:picChg>
      </pc:sldChg>
      <pc:sldChg chg="addSp delSp modSp new mod setBg">
        <pc:chgData name="Cerys Evans" userId="cb689ac6-6ad2-4bd6-87c2-eb740bb0585b" providerId="ADAL" clId="{3DA60491-DA85-46D7-8BE8-70ED5B774339}" dt="2024-04-22T22:12:22.943" v="1494" actId="1076"/>
        <pc:sldMkLst>
          <pc:docMk/>
          <pc:sldMk cId="2863317981" sldId="258"/>
        </pc:sldMkLst>
        <pc:spChg chg="mod">
          <ac:chgData name="Cerys Evans" userId="cb689ac6-6ad2-4bd6-87c2-eb740bb0585b" providerId="ADAL" clId="{3DA60491-DA85-46D7-8BE8-70ED5B774339}" dt="2024-04-22T21:49:52.049" v="1328" actId="26606"/>
          <ac:spMkLst>
            <pc:docMk/>
            <pc:sldMk cId="2863317981" sldId="258"/>
            <ac:spMk id="2" creationId="{C1D090CB-586E-E7BB-1959-391C02ACB524}"/>
          </ac:spMkLst>
        </pc:spChg>
        <pc:spChg chg="add del mod">
          <ac:chgData name="Cerys Evans" userId="cb689ac6-6ad2-4bd6-87c2-eb740bb0585b" providerId="ADAL" clId="{3DA60491-DA85-46D7-8BE8-70ED5B774339}" dt="2024-04-22T21:50:11.905" v="1337" actId="26606"/>
          <ac:spMkLst>
            <pc:docMk/>
            <pc:sldMk cId="2863317981" sldId="258"/>
            <ac:spMk id="3" creationId="{2FAB0BC5-E414-4543-EC80-FF910765525E}"/>
          </ac:spMkLst>
        </pc:spChg>
        <pc:graphicFrameChg chg="add del">
          <ac:chgData name="Cerys Evans" userId="cb689ac6-6ad2-4bd6-87c2-eb740bb0585b" providerId="ADAL" clId="{3DA60491-DA85-46D7-8BE8-70ED5B774339}" dt="2024-04-22T21:49:52.049" v="1328" actId="26606"/>
          <ac:graphicFrameMkLst>
            <pc:docMk/>
            <pc:sldMk cId="2863317981" sldId="258"/>
            <ac:graphicFrameMk id="5" creationId="{00D9B521-0524-C8B5-D08D-B4624D068C03}"/>
          </ac:graphicFrameMkLst>
        </pc:graphicFrameChg>
        <pc:graphicFrameChg chg="add del">
          <ac:chgData name="Cerys Evans" userId="cb689ac6-6ad2-4bd6-87c2-eb740bb0585b" providerId="ADAL" clId="{3DA60491-DA85-46D7-8BE8-70ED5B774339}" dt="2024-04-22T21:50:04.013" v="1330" actId="26606"/>
          <ac:graphicFrameMkLst>
            <pc:docMk/>
            <pc:sldMk cId="2863317981" sldId="258"/>
            <ac:graphicFrameMk id="8" creationId="{42723A32-EECD-8772-2C01-471435BD12BA}"/>
          </ac:graphicFrameMkLst>
        </pc:graphicFrameChg>
        <pc:graphicFrameChg chg="add del">
          <ac:chgData name="Cerys Evans" userId="cb689ac6-6ad2-4bd6-87c2-eb740bb0585b" providerId="ADAL" clId="{3DA60491-DA85-46D7-8BE8-70ED5B774339}" dt="2024-04-22T21:50:06.194" v="1332" actId="26606"/>
          <ac:graphicFrameMkLst>
            <pc:docMk/>
            <pc:sldMk cId="2863317981" sldId="258"/>
            <ac:graphicFrameMk id="10" creationId="{57FF9AD7-0D5B-B714-AE2C-6EB156F3B0D6}"/>
          </ac:graphicFrameMkLst>
        </pc:graphicFrameChg>
        <pc:graphicFrameChg chg="add del">
          <ac:chgData name="Cerys Evans" userId="cb689ac6-6ad2-4bd6-87c2-eb740bb0585b" providerId="ADAL" clId="{3DA60491-DA85-46D7-8BE8-70ED5B774339}" dt="2024-04-22T21:50:09.787" v="1334" actId="26606"/>
          <ac:graphicFrameMkLst>
            <pc:docMk/>
            <pc:sldMk cId="2863317981" sldId="258"/>
            <ac:graphicFrameMk id="12" creationId="{42723A32-EECD-8772-2C01-471435BD12BA}"/>
          </ac:graphicFrameMkLst>
        </pc:graphicFrameChg>
        <pc:graphicFrameChg chg="add del">
          <ac:chgData name="Cerys Evans" userId="cb689ac6-6ad2-4bd6-87c2-eb740bb0585b" providerId="ADAL" clId="{3DA60491-DA85-46D7-8BE8-70ED5B774339}" dt="2024-04-22T21:50:11.874" v="1336" actId="26606"/>
          <ac:graphicFrameMkLst>
            <pc:docMk/>
            <pc:sldMk cId="2863317981" sldId="258"/>
            <ac:graphicFrameMk id="14" creationId="{E5EFFAF3-7957-F398-4D9F-55249FE5BBE7}"/>
          </ac:graphicFrameMkLst>
        </pc:graphicFrameChg>
        <pc:graphicFrameChg chg="add mod">
          <ac:chgData name="Cerys Evans" userId="cb689ac6-6ad2-4bd6-87c2-eb740bb0585b" providerId="ADAL" clId="{3DA60491-DA85-46D7-8BE8-70ED5B774339}" dt="2024-04-22T22:02:54.474" v="1447" actId="20577"/>
          <ac:graphicFrameMkLst>
            <pc:docMk/>
            <pc:sldMk cId="2863317981" sldId="258"/>
            <ac:graphicFrameMk id="16" creationId="{42723A32-EECD-8772-2C01-471435BD12BA}"/>
          </ac:graphicFrameMkLst>
        </pc:graphicFrameChg>
        <pc:picChg chg="add del">
          <ac:chgData name="Cerys Evans" userId="cb689ac6-6ad2-4bd6-87c2-eb740bb0585b" providerId="ADAL" clId="{3DA60491-DA85-46D7-8BE8-70ED5B774339}" dt="2024-04-22T21:49:52.049" v="1328" actId="26606"/>
          <ac:picMkLst>
            <pc:docMk/>
            <pc:sldMk cId="2863317981" sldId="258"/>
            <ac:picMk id="6" creationId="{A85421F4-E543-CFFF-627C-962CB09225AE}"/>
          </ac:picMkLst>
        </pc:picChg>
        <pc:picChg chg="add mod">
          <ac:chgData name="Cerys Evans" userId="cb689ac6-6ad2-4bd6-87c2-eb740bb0585b" providerId="ADAL" clId="{3DA60491-DA85-46D7-8BE8-70ED5B774339}" dt="2024-04-22T22:12:22.943" v="1494" actId="1076"/>
          <ac:picMkLst>
            <pc:docMk/>
            <pc:sldMk cId="2863317981" sldId="258"/>
            <ac:picMk id="7" creationId="{78AEBC24-4402-A6C6-29E6-32DF9F21B26B}"/>
          </ac:picMkLst>
        </pc:picChg>
      </pc:sldChg>
      <pc:sldChg chg="addSp delSp modSp new mod setBg modClrScheme setClrOvrMap chgLayout">
        <pc:chgData name="Cerys Evans" userId="cb689ac6-6ad2-4bd6-87c2-eb740bb0585b" providerId="ADAL" clId="{3DA60491-DA85-46D7-8BE8-70ED5B774339}" dt="2024-04-22T22:12:34.427" v="1498" actId="1076"/>
        <pc:sldMkLst>
          <pc:docMk/>
          <pc:sldMk cId="3365557378" sldId="259"/>
        </pc:sldMkLst>
        <pc:spChg chg="mod ord">
          <ac:chgData name="Cerys Evans" userId="cb689ac6-6ad2-4bd6-87c2-eb740bb0585b" providerId="ADAL" clId="{3DA60491-DA85-46D7-8BE8-70ED5B774339}" dt="2024-04-22T21:42:36.051" v="1319" actId="26606"/>
          <ac:spMkLst>
            <pc:docMk/>
            <pc:sldMk cId="3365557378" sldId="259"/>
            <ac:spMk id="2" creationId="{CFDC4536-29B5-A4E1-47DC-4AB4538094E8}"/>
          </ac:spMkLst>
        </pc:spChg>
        <pc:spChg chg="add del mod ord">
          <ac:chgData name="Cerys Evans" userId="cb689ac6-6ad2-4bd6-87c2-eb740bb0585b" providerId="ADAL" clId="{3DA60491-DA85-46D7-8BE8-70ED5B774339}" dt="2024-04-22T21:44:23.190" v="1322" actId="26606"/>
          <ac:spMkLst>
            <pc:docMk/>
            <pc:sldMk cId="3365557378" sldId="259"/>
            <ac:spMk id="3" creationId="{AEDD9B2F-318E-137B-EDAD-C5F8B0AE9812}"/>
          </ac:spMkLst>
        </pc:spChg>
        <pc:spChg chg="add mod ord">
          <ac:chgData name="Cerys Evans" userId="cb689ac6-6ad2-4bd6-87c2-eb740bb0585b" providerId="ADAL" clId="{3DA60491-DA85-46D7-8BE8-70ED5B774339}" dt="2024-04-22T21:52:18.987" v="1339" actId="115"/>
          <ac:spMkLst>
            <pc:docMk/>
            <pc:sldMk cId="3365557378" sldId="259"/>
            <ac:spMk id="4" creationId="{F7A3912F-E1B4-BFCF-10FB-6947A2C3CD3B}"/>
          </ac:spMkLst>
        </pc:spChg>
        <pc:spChg chg="add del">
          <ac:chgData name="Cerys Evans" userId="cb689ac6-6ad2-4bd6-87c2-eb740bb0585b" providerId="ADAL" clId="{3DA60491-DA85-46D7-8BE8-70ED5B774339}" dt="2024-04-22T21:42:16.748" v="1317" actId="26606"/>
          <ac:spMkLst>
            <pc:docMk/>
            <pc:sldMk cId="3365557378" sldId="259"/>
            <ac:spMk id="9" creationId="{1DE7243B-5109-444B-8FAF-7437C66BC0E9}"/>
          </ac:spMkLst>
        </pc:spChg>
        <pc:spChg chg="add del">
          <ac:chgData name="Cerys Evans" userId="cb689ac6-6ad2-4bd6-87c2-eb740bb0585b" providerId="ADAL" clId="{3DA60491-DA85-46D7-8BE8-70ED5B774339}" dt="2024-04-22T21:42:16.748" v="1317" actId="26606"/>
          <ac:spMkLst>
            <pc:docMk/>
            <pc:sldMk cId="3365557378" sldId="259"/>
            <ac:spMk id="11" creationId="{4C5D6221-DA7B-4611-AA26-7D8E349FDE96}"/>
          </ac:spMkLst>
        </pc:spChg>
        <pc:spChg chg="add del">
          <ac:chgData name="Cerys Evans" userId="cb689ac6-6ad2-4bd6-87c2-eb740bb0585b" providerId="ADAL" clId="{3DA60491-DA85-46D7-8BE8-70ED5B774339}" dt="2024-04-22T21:42:36.051" v="1319" actId="26606"/>
          <ac:spMkLst>
            <pc:docMk/>
            <pc:sldMk cId="3365557378" sldId="259"/>
            <ac:spMk id="13" creationId="{4C608BEB-860E-4094-8511-78603564A75E}"/>
          </ac:spMkLst>
        </pc:spChg>
        <pc:graphicFrameChg chg="add del">
          <ac:chgData name="Cerys Evans" userId="cb689ac6-6ad2-4bd6-87c2-eb740bb0585b" providerId="ADAL" clId="{3DA60491-DA85-46D7-8BE8-70ED5B774339}" dt="2024-04-22T21:44:23.174" v="1321" actId="26606"/>
          <ac:graphicFrameMkLst>
            <pc:docMk/>
            <pc:sldMk cId="3365557378" sldId="259"/>
            <ac:graphicFrameMk id="6" creationId="{1073F532-92A4-398C-673F-4131EFDBFE41}"/>
          </ac:graphicFrameMkLst>
        </pc:graphicFrameChg>
        <pc:graphicFrameChg chg="add mod">
          <ac:chgData name="Cerys Evans" userId="cb689ac6-6ad2-4bd6-87c2-eb740bb0585b" providerId="ADAL" clId="{3DA60491-DA85-46D7-8BE8-70ED5B774339}" dt="2024-04-22T22:10:41.134" v="1483" actId="2"/>
          <ac:graphicFrameMkLst>
            <pc:docMk/>
            <pc:sldMk cId="3365557378" sldId="259"/>
            <ac:graphicFrameMk id="8" creationId="{8E6EF80D-5822-6F51-BCA8-14970FB3E6BE}"/>
          </ac:graphicFrameMkLst>
        </pc:graphicFrameChg>
        <pc:picChg chg="add mod">
          <ac:chgData name="Cerys Evans" userId="cb689ac6-6ad2-4bd6-87c2-eb740bb0585b" providerId="ADAL" clId="{3DA60491-DA85-46D7-8BE8-70ED5B774339}" dt="2024-04-22T22:12:34.427" v="1498" actId="1076"/>
          <ac:picMkLst>
            <pc:docMk/>
            <pc:sldMk cId="3365557378" sldId="259"/>
            <ac:picMk id="7" creationId="{CC982673-BD34-4E24-42FE-8CDBDB9C5D5F}"/>
          </ac:picMkLst>
        </pc:picChg>
        <pc:cxnChg chg="add del">
          <ac:chgData name="Cerys Evans" userId="cb689ac6-6ad2-4bd6-87c2-eb740bb0585b" providerId="ADAL" clId="{3DA60491-DA85-46D7-8BE8-70ED5B774339}" dt="2024-04-22T21:42:36.051" v="1319" actId="26606"/>
          <ac:cxnSpMkLst>
            <pc:docMk/>
            <pc:sldMk cId="3365557378" sldId="259"/>
            <ac:cxnSpMk id="14" creationId="{1F16A8D4-FE87-4604-88B2-394B5D1EB437}"/>
          </ac:cxnSpMkLst>
        </pc:cxnChg>
      </pc:sldChg>
      <pc:sldChg chg="addSp delSp modSp new mod setBg">
        <pc:chgData name="Cerys Evans" userId="cb689ac6-6ad2-4bd6-87c2-eb740bb0585b" providerId="ADAL" clId="{3DA60491-DA85-46D7-8BE8-70ED5B774339}" dt="2024-04-22T22:12:45.321" v="1502" actId="1076"/>
        <pc:sldMkLst>
          <pc:docMk/>
          <pc:sldMk cId="1704816382" sldId="260"/>
        </pc:sldMkLst>
        <pc:spChg chg="mod">
          <ac:chgData name="Cerys Evans" userId="cb689ac6-6ad2-4bd6-87c2-eb740bb0585b" providerId="ADAL" clId="{3DA60491-DA85-46D7-8BE8-70ED5B774339}" dt="2024-04-22T21:53:05.677" v="1343" actId="26606"/>
          <ac:spMkLst>
            <pc:docMk/>
            <pc:sldMk cId="1704816382" sldId="260"/>
            <ac:spMk id="2" creationId="{F61DF238-3AD0-1F2C-E193-7E355228C340}"/>
          </ac:spMkLst>
        </pc:spChg>
        <pc:spChg chg="add del mod">
          <ac:chgData name="Cerys Evans" userId="cb689ac6-6ad2-4bd6-87c2-eb740bb0585b" providerId="ADAL" clId="{3DA60491-DA85-46D7-8BE8-70ED5B774339}" dt="2024-04-22T21:53:19.046" v="1350" actId="26606"/>
          <ac:spMkLst>
            <pc:docMk/>
            <pc:sldMk cId="1704816382" sldId="260"/>
            <ac:spMk id="3" creationId="{6C9CDA08-B776-2FE1-1EDB-71570F8334E6}"/>
          </ac:spMkLst>
        </pc:spChg>
        <pc:spChg chg="add del">
          <ac:chgData name="Cerys Evans" userId="cb689ac6-6ad2-4bd6-87c2-eb740bb0585b" providerId="ADAL" clId="{3DA60491-DA85-46D7-8BE8-70ED5B774339}" dt="2024-04-22T21:53:05.677" v="1343" actId="26606"/>
          <ac:spMkLst>
            <pc:docMk/>
            <pc:sldMk cId="1704816382" sldId="260"/>
            <ac:spMk id="8" creationId="{081EA652-8C6A-4E69-BEB9-170809474553}"/>
          </ac:spMkLst>
        </pc:spChg>
        <pc:spChg chg="add del">
          <ac:chgData name="Cerys Evans" userId="cb689ac6-6ad2-4bd6-87c2-eb740bb0585b" providerId="ADAL" clId="{3DA60491-DA85-46D7-8BE8-70ED5B774339}" dt="2024-04-22T21:53:00.937" v="1341" actId="26606"/>
          <ac:spMkLst>
            <pc:docMk/>
            <pc:sldMk cId="1704816382" sldId="260"/>
            <ac:spMk id="9" creationId="{BACC6370-2D7E-4714-9D71-7542949D7D5D}"/>
          </ac:spMkLst>
        </pc:spChg>
        <pc:spChg chg="add del">
          <ac:chgData name="Cerys Evans" userId="cb689ac6-6ad2-4bd6-87c2-eb740bb0585b" providerId="ADAL" clId="{3DA60491-DA85-46D7-8BE8-70ED5B774339}" dt="2024-04-22T21:53:05.677" v="1343" actId="26606"/>
          <ac:spMkLst>
            <pc:docMk/>
            <pc:sldMk cId="1704816382" sldId="260"/>
            <ac:spMk id="10" creationId="{5298780A-33B9-4EA2-8F67-DE68AD62841B}"/>
          </ac:spMkLst>
        </pc:spChg>
        <pc:spChg chg="add del">
          <ac:chgData name="Cerys Evans" userId="cb689ac6-6ad2-4bd6-87c2-eb740bb0585b" providerId="ADAL" clId="{3DA60491-DA85-46D7-8BE8-70ED5B774339}" dt="2024-04-22T21:53:00.937" v="1341" actId="26606"/>
          <ac:spMkLst>
            <pc:docMk/>
            <pc:sldMk cId="1704816382" sldId="260"/>
            <ac:spMk id="11" creationId="{F68B3F68-107C-434F-AA38-110D5EA91B85}"/>
          </ac:spMkLst>
        </pc:spChg>
        <pc:spChg chg="add del">
          <ac:chgData name="Cerys Evans" userId="cb689ac6-6ad2-4bd6-87c2-eb740bb0585b" providerId="ADAL" clId="{3DA60491-DA85-46D7-8BE8-70ED5B774339}" dt="2024-04-22T21:53:05.677" v="1343" actId="26606"/>
          <ac:spMkLst>
            <pc:docMk/>
            <pc:sldMk cId="1704816382" sldId="260"/>
            <ac:spMk id="12" creationId="{7F488E8B-4E1E-4402-8935-D4E6C02615C7}"/>
          </ac:spMkLst>
        </pc:spChg>
        <pc:spChg chg="add del">
          <ac:chgData name="Cerys Evans" userId="cb689ac6-6ad2-4bd6-87c2-eb740bb0585b" providerId="ADAL" clId="{3DA60491-DA85-46D7-8BE8-70ED5B774339}" dt="2024-04-22T21:53:00.937" v="1341" actId="26606"/>
          <ac:spMkLst>
            <pc:docMk/>
            <pc:sldMk cId="1704816382" sldId="260"/>
            <ac:spMk id="13" creationId="{AAD0DBB9-1A4B-4391-81D4-CB19F9AB918A}"/>
          </ac:spMkLst>
        </pc:spChg>
        <pc:spChg chg="add del">
          <ac:chgData name="Cerys Evans" userId="cb689ac6-6ad2-4bd6-87c2-eb740bb0585b" providerId="ADAL" clId="{3DA60491-DA85-46D7-8BE8-70ED5B774339}" dt="2024-04-22T21:53:00.937" v="1341" actId="26606"/>
          <ac:spMkLst>
            <pc:docMk/>
            <pc:sldMk cId="1704816382" sldId="260"/>
            <ac:spMk id="15" creationId="{063BBA22-50EA-4C4D-BE05-F1CE4E63AA56}"/>
          </ac:spMkLst>
        </pc:spChg>
        <pc:spChg chg="add del">
          <ac:chgData name="Cerys Evans" userId="cb689ac6-6ad2-4bd6-87c2-eb740bb0585b" providerId="ADAL" clId="{3DA60491-DA85-46D7-8BE8-70ED5B774339}" dt="2024-04-22T21:53:05.677" v="1343" actId="26606"/>
          <ac:spMkLst>
            <pc:docMk/>
            <pc:sldMk cId="1704816382" sldId="260"/>
            <ac:spMk id="17" creationId="{6C9CDA08-B776-2FE1-1EDB-71570F8334E6}"/>
          </ac:spMkLst>
        </pc:spChg>
        <pc:graphicFrameChg chg="add del">
          <ac:chgData name="Cerys Evans" userId="cb689ac6-6ad2-4bd6-87c2-eb740bb0585b" providerId="ADAL" clId="{3DA60491-DA85-46D7-8BE8-70ED5B774339}" dt="2024-04-22T21:53:00.937" v="1341" actId="26606"/>
          <ac:graphicFrameMkLst>
            <pc:docMk/>
            <pc:sldMk cId="1704816382" sldId="260"/>
            <ac:graphicFrameMk id="5" creationId="{099C5109-61B1-D7F6-BEAB-C64BD5172415}"/>
          </ac:graphicFrameMkLst>
        </pc:graphicFrameChg>
        <pc:graphicFrameChg chg="add del">
          <ac:chgData name="Cerys Evans" userId="cb689ac6-6ad2-4bd6-87c2-eb740bb0585b" providerId="ADAL" clId="{3DA60491-DA85-46D7-8BE8-70ED5B774339}" dt="2024-04-22T21:53:08.487" v="1345" actId="26606"/>
          <ac:graphicFrameMkLst>
            <pc:docMk/>
            <pc:sldMk cId="1704816382" sldId="260"/>
            <ac:graphicFrameMk id="19" creationId="{5083FE5B-9333-923C-C344-7DDBA75E8417}"/>
          </ac:graphicFrameMkLst>
        </pc:graphicFrameChg>
        <pc:graphicFrameChg chg="add del">
          <ac:chgData name="Cerys Evans" userId="cb689ac6-6ad2-4bd6-87c2-eb740bb0585b" providerId="ADAL" clId="{3DA60491-DA85-46D7-8BE8-70ED5B774339}" dt="2024-04-22T21:53:16.677" v="1347" actId="26606"/>
          <ac:graphicFrameMkLst>
            <pc:docMk/>
            <pc:sldMk cId="1704816382" sldId="260"/>
            <ac:graphicFrameMk id="21" creationId="{E8B4031B-C83B-827E-52BD-BA8EE5E6720A}"/>
          </ac:graphicFrameMkLst>
        </pc:graphicFrameChg>
        <pc:graphicFrameChg chg="add del">
          <ac:chgData name="Cerys Evans" userId="cb689ac6-6ad2-4bd6-87c2-eb740bb0585b" providerId="ADAL" clId="{3DA60491-DA85-46D7-8BE8-70ED5B774339}" dt="2024-04-22T21:53:19.014" v="1349" actId="26606"/>
          <ac:graphicFrameMkLst>
            <pc:docMk/>
            <pc:sldMk cId="1704816382" sldId="260"/>
            <ac:graphicFrameMk id="23" creationId="{715C06F1-330E-94B7-6B9F-3D7B4DA14238}"/>
          </ac:graphicFrameMkLst>
        </pc:graphicFrameChg>
        <pc:graphicFrameChg chg="add">
          <ac:chgData name="Cerys Evans" userId="cb689ac6-6ad2-4bd6-87c2-eb740bb0585b" providerId="ADAL" clId="{3DA60491-DA85-46D7-8BE8-70ED5B774339}" dt="2024-04-22T21:53:19.046" v="1350" actId="26606"/>
          <ac:graphicFrameMkLst>
            <pc:docMk/>
            <pc:sldMk cId="1704816382" sldId="260"/>
            <ac:graphicFrameMk id="25" creationId="{0E01BD00-2A5D-147C-AAB8-E267970CF8EB}"/>
          </ac:graphicFrameMkLst>
        </pc:graphicFrameChg>
        <pc:picChg chg="add mod">
          <ac:chgData name="Cerys Evans" userId="cb689ac6-6ad2-4bd6-87c2-eb740bb0585b" providerId="ADAL" clId="{3DA60491-DA85-46D7-8BE8-70ED5B774339}" dt="2024-04-22T22:12:45.321" v="1502" actId="1076"/>
          <ac:picMkLst>
            <pc:docMk/>
            <pc:sldMk cId="1704816382" sldId="260"/>
            <ac:picMk id="6" creationId="{3F0955B9-BAD6-2F0D-1727-9CCBDB99E4E2}"/>
          </ac:picMkLst>
        </pc:picChg>
      </pc:sldChg>
      <pc:sldChg chg="addSp delSp modSp new mod setBg">
        <pc:chgData name="Cerys Evans" userId="cb689ac6-6ad2-4bd6-87c2-eb740bb0585b" providerId="ADAL" clId="{3DA60491-DA85-46D7-8BE8-70ED5B774339}" dt="2024-04-22T22:12:56.922" v="1506" actId="1076"/>
        <pc:sldMkLst>
          <pc:docMk/>
          <pc:sldMk cId="3349803198" sldId="261"/>
        </pc:sldMkLst>
        <pc:spChg chg="mod">
          <ac:chgData name="Cerys Evans" userId="cb689ac6-6ad2-4bd6-87c2-eb740bb0585b" providerId="ADAL" clId="{3DA60491-DA85-46D7-8BE8-70ED5B774339}" dt="2024-04-22T21:55:30.079" v="1352" actId="26606"/>
          <ac:spMkLst>
            <pc:docMk/>
            <pc:sldMk cId="3349803198" sldId="261"/>
            <ac:spMk id="2" creationId="{F469254E-D242-AB27-8E47-D55AFAF13B09}"/>
          </ac:spMkLst>
        </pc:spChg>
        <pc:spChg chg="add del mod">
          <ac:chgData name="Cerys Evans" userId="cb689ac6-6ad2-4bd6-87c2-eb740bb0585b" providerId="ADAL" clId="{3DA60491-DA85-46D7-8BE8-70ED5B774339}" dt="2024-04-22T21:55:30.094" v="1353" actId="26606"/>
          <ac:spMkLst>
            <pc:docMk/>
            <pc:sldMk cId="3349803198" sldId="261"/>
            <ac:spMk id="3" creationId="{30FA47F6-0271-CB4F-8935-ED5471E5B2E2}"/>
          </ac:spMkLst>
        </pc:spChg>
        <pc:spChg chg="add del">
          <ac:chgData name="Cerys Evans" userId="cb689ac6-6ad2-4bd6-87c2-eb740bb0585b" providerId="ADAL" clId="{3DA60491-DA85-46D7-8BE8-70ED5B774339}" dt="2024-04-22T21:55:30.079" v="1352" actId="26606"/>
          <ac:spMkLst>
            <pc:docMk/>
            <pc:sldMk cId="3349803198" sldId="261"/>
            <ac:spMk id="9" creationId="{2E442304-DDBD-4F7B-8017-36BCC863FB40}"/>
          </ac:spMkLst>
        </pc:spChg>
        <pc:spChg chg="add del">
          <ac:chgData name="Cerys Evans" userId="cb689ac6-6ad2-4bd6-87c2-eb740bb0585b" providerId="ADAL" clId="{3DA60491-DA85-46D7-8BE8-70ED5B774339}" dt="2024-04-22T21:55:30.079" v="1352" actId="26606"/>
          <ac:spMkLst>
            <pc:docMk/>
            <pc:sldMk cId="3349803198" sldId="261"/>
            <ac:spMk id="11" creationId="{5E107275-3853-46FD-A241-DE4355A42675}"/>
          </ac:spMkLst>
        </pc:spChg>
        <pc:graphicFrameChg chg="add del">
          <ac:chgData name="Cerys Evans" userId="cb689ac6-6ad2-4bd6-87c2-eb740bb0585b" providerId="ADAL" clId="{3DA60491-DA85-46D7-8BE8-70ED5B774339}" dt="2024-04-22T21:55:30.079" v="1352" actId="26606"/>
          <ac:graphicFrameMkLst>
            <pc:docMk/>
            <pc:sldMk cId="3349803198" sldId="261"/>
            <ac:graphicFrameMk id="5" creationId="{10B00709-A78F-DB7A-E5A0-B7E6C4873C48}"/>
          </ac:graphicFrameMkLst>
        </pc:graphicFrameChg>
        <pc:graphicFrameChg chg="add">
          <ac:chgData name="Cerys Evans" userId="cb689ac6-6ad2-4bd6-87c2-eb740bb0585b" providerId="ADAL" clId="{3DA60491-DA85-46D7-8BE8-70ED5B774339}" dt="2024-04-22T21:55:30.094" v="1353" actId="26606"/>
          <ac:graphicFrameMkLst>
            <pc:docMk/>
            <pc:sldMk cId="3349803198" sldId="261"/>
            <ac:graphicFrameMk id="13" creationId="{3A8E8F20-2C61-1F69-E518-29FB021B6EE9}"/>
          </ac:graphicFrameMkLst>
        </pc:graphicFrameChg>
        <pc:picChg chg="add mod">
          <ac:chgData name="Cerys Evans" userId="cb689ac6-6ad2-4bd6-87c2-eb740bb0585b" providerId="ADAL" clId="{3DA60491-DA85-46D7-8BE8-70ED5B774339}" dt="2024-04-22T22:12:56.922" v="1506" actId="1076"/>
          <ac:picMkLst>
            <pc:docMk/>
            <pc:sldMk cId="3349803198" sldId="261"/>
            <ac:picMk id="6" creationId="{52F0A212-737B-45CB-375A-2C03EE684E2A}"/>
          </ac:picMkLst>
        </pc:picChg>
      </pc:sldChg>
      <pc:sldChg chg="addSp delSp modSp new mod setBg">
        <pc:chgData name="Cerys Evans" userId="cb689ac6-6ad2-4bd6-87c2-eb740bb0585b" providerId="ADAL" clId="{3DA60491-DA85-46D7-8BE8-70ED5B774339}" dt="2024-04-22T22:13:17.176" v="1511" actId="1076"/>
        <pc:sldMkLst>
          <pc:docMk/>
          <pc:sldMk cId="261425437" sldId="262"/>
        </pc:sldMkLst>
        <pc:spChg chg="mod">
          <ac:chgData name="Cerys Evans" userId="cb689ac6-6ad2-4bd6-87c2-eb740bb0585b" providerId="ADAL" clId="{3DA60491-DA85-46D7-8BE8-70ED5B774339}" dt="2024-04-22T22:13:10.236" v="1507" actId="26606"/>
          <ac:spMkLst>
            <pc:docMk/>
            <pc:sldMk cId="261425437" sldId="262"/>
            <ac:spMk id="2" creationId="{1E40DC80-1DB9-E591-2EE7-EACA49CF1896}"/>
          </ac:spMkLst>
        </pc:spChg>
        <pc:spChg chg="del mod">
          <ac:chgData name="Cerys Evans" userId="cb689ac6-6ad2-4bd6-87c2-eb740bb0585b" providerId="ADAL" clId="{3DA60491-DA85-46D7-8BE8-70ED5B774339}" dt="2024-04-22T21:55:56.069" v="1354" actId="26606"/>
          <ac:spMkLst>
            <pc:docMk/>
            <pc:sldMk cId="261425437" sldId="262"/>
            <ac:spMk id="3" creationId="{04475B14-48BE-CDB3-3D4E-F84EEA5B9205}"/>
          </ac:spMkLst>
        </pc:spChg>
        <pc:spChg chg="add del">
          <ac:chgData name="Cerys Evans" userId="cb689ac6-6ad2-4bd6-87c2-eb740bb0585b" providerId="ADAL" clId="{3DA60491-DA85-46D7-8BE8-70ED5B774339}" dt="2024-04-22T22:13:10.236" v="1507" actId="26606"/>
          <ac:spMkLst>
            <pc:docMk/>
            <pc:sldMk cId="261425437" sldId="262"/>
            <ac:spMk id="9" creationId="{5C8908E2-EE49-44D2-9428-A28D2312A8D5}"/>
          </ac:spMkLst>
        </pc:spChg>
        <pc:spChg chg="add del">
          <ac:chgData name="Cerys Evans" userId="cb689ac6-6ad2-4bd6-87c2-eb740bb0585b" providerId="ADAL" clId="{3DA60491-DA85-46D7-8BE8-70ED5B774339}" dt="2024-04-22T22:13:10.236" v="1507" actId="26606"/>
          <ac:spMkLst>
            <pc:docMk/>
            <pc:sldMk cId="261425437" sldId="262"/>
            <ac:spMk id="15" creationId="{7449A6C7-D15F-4AA5-BFA5-71A404B47016}"/>
          </ac:spMkLst>
        </pc:spChg>
        <pc:spChg chg="add del">
          <ac:chgData name="Cerys Evans" userId="cb689ac6-6ad2-4bd6-87c2-eb740bb0585b" providerId="ADAL" clId="{3DA60491-DA85-46D7-8BE8-70ED5B774339}" dt="2024-04-22T22:13:10.236" v="1507" actId="26606"/>
          <ac:spMkLst>
            <pc:docMk/>
            <pc:sldMk cId="261425437" sldId="262"/>
            <ac:spMk id="17" creationId="{ED888B23-07FA-482A-96DF-47E31AF1A603}"/>
          </ac:spMkLst>
        </pc:spChg>
        <pc:spChg chg="add">
          <ac:chgData name="Cerys Evans" userId="cb689ac6-6ad2-4bd6-87c2-eb740bb0585b" providerId="ADAL" clId="{3DA60491-DA85-46D7-8BE8-70ED5B774339}" dt="2024-04-22T22:13:10.236" v="1507" actId="26606"/>
          <ac:spMkLst>
            <pc:docMk/>
            <pc:sldMk cId="261425437" sldId="262"/>
            <ac:spMk id="22" creationId="{6C4028FD-8BAA-4A19-BFDE-594D991B7552}"/>
          </ac:spMkLst>
        </pc:spChg>
        <pc:grpChg chg="add del">
          <ac:chgData name="Cerys Evans" userId="cb689ac6-6ad2-4bd6-87c2-eb740bb0585b" providerId="ADAL" clId="{3DA60491-DA85-46D7-8BE8-70ED5B774339}" dt="2024-04-22T22:13:10.236" v="1507" actId="26606"/>
          <ac:grpSpMkLst>
            <pc:docMk/>
            <pc:sldMk cId="261425437" sldId="262"/>
            <ac:grpSpMk id="11" creationId="{05314994-6337-4875-8CF5-652CAFE8342C}"/>
          </ac:grpSpMkLst>
        </pc:grpChg>
        <pc:graphicFrameChg chg="add mod modGraphic">
          <ac:chgData name="Cerys Evans" userId="cb689ac6-6ad2-4bd6-87c2-eb740bb0585b" providerId="ADAL" clId="{3DA60491-DA85-46D7-8BE8-70ED5B774339}" dt="2024-04-22T22:13:10.236" v="1507" actId="26606"/>
          <ac:graphicFrameMkLst>
            <pc:docMk/>
            <pc:sldMk cId="261425437" sldId="262"/>
            <ac:graphicFrameMk id="5" creationId="{F494B2A4-4CCA-1337-C740-8AC61E1C27D4}"/>
          </ac:graphicFrameMkLst>
        </pc:graphicFrameChg>
        <pc:picChg chg="add mod">
          <ac:chgData name="Cerys Evans" userId="cb689ac6-6ad2-4bd6-87c2-eb740bb0585b" providerId="ADAL" clId="{3DA60491-DA85-46D7-8BE8-70ED5B774339}" dt="2024-04-22T22:13:17.176" v="1511" actId="1076"/>
          <ac:picMkLst>
            <pc:docMk/>
            <pc:sldMk cId="261425437" sldId="262"/>
            <ac:picMk id="6" creationId="{26B78123-16F0-2198-2337-866B71066496}"/>
          </ac:picMkLst>
        </pc:picChg>
      </pc:sldChg>
      <pc:sldChg chg="addSp delSp modSp new mod setBg">
        <pc:chgData name="Cerys Evans" userId="cb689ac6-6ad2-4bd6-87c2-eb740bb0585b" providerId="ADAL" clId="{3DA60491-DA85-46D7-8BE8-70ED5B774339}" dt="2024-04-22T22:13:32.813" v="1515" actId="1076"/>
        <pc:sldMkLst>
          <pc:docMk/>
          <pc:sldMk cId="1314576251" sldId="263"/>
        </pc:sldMkLst>
        <pc:spChg chg="mod">
          <ac:chgData name="Cerys Evans" userId="cb689ac6-6ad2-4bd6-87c2-eb740bb0585b" providerId="ADAL" clId="{3DA60491-DA85-46D7-8BE8-70ED5B774339}" dt="2024-04-22T22:06:13.389" v="1473" actId="26606"/>
          <ac:spMkLst>
            <pc:docMk/>
            <pc:sldMk cId="1314576251" sldId="263"/>
            <ac:spMk id="2" creationId="{8F446E4D-9A23-8819-B920-7AE0797DEB0A}"/>
          </ac:spMkLst>
        </pc:spChg>
        <pc:spChg chg="add del mod">
          <ac:chgData name="Cerys Evans" userId="cb689ac6-6ad2-4bd6-87c2-eb740bb0585b" providerId="ADAL" clId="{3DA60491-DA85-46D7-8BE8-70ED5B774339}" dt="2024-04-22T22:06:41.114" v="1482" actId="26606"/>
          <ac:spMkLst>
            <pc:docMk/>
            <pc:sldMk cId="1314576251" sldId="263"/>
            <ac:spMk id="3" creationId="{DB757460-0C54-509E-1399-1D004E6DEBD7}"/>
          </ac:spMkLst>
        </pc:spChg>
        <pc:spChg chg="add del">
          <ac:chgData name="Cerys Evans" userId="cb689ac6-6ad2-4bd6-87c2-eb740bb0585b" providerId="ADAL" clId="{3DA60491-DA85-46D7-8BE8-70ED5B774339}" dt="2024-04-22T22:06:06.447" v="1471" actId="26606"/>
          <ac:spMkLst>
            <pc:docMk/>
            <pc:sldMk cId="1314576251" sldId="263"/>
            <ac:spMk id="9" creationId="{5C8908E2-EE49-44D2-9428-A28D2312A8D5}"/>
          </ac:spMkLst>
        </pc:spChg>
        <pc:spChg chg="add del">
          <ac:chgData name="Cerys Evans" userId="cb689ac6-6ad2-4bd6-87c2-eb740bb0585b" providerId="ADAL" clId="{3DA60491-DA85-46D7-8BE8-70ED5B774339}" dt="2024-04-22T22:06:06.447" v="1471" actId="26606"/>
          <ac:spMkLst>
            <pc:docMk/>
            <pc:sldMk cId="1314576251" sldId="263"/>
            <ac:spMk id="15" creationId="{7449A6C7-D15F-4AA5-BFA5-71A404B47016}"/>
          </ac:spMkLst>
        </pc:spChg>
        <pc:spChg chg="add del">
          <ac:chgData name="Cerys Evans" userId="cb689ac6-6ad2-4bd6-87c2-eb740bb0585b" providerId="ADAL" clId="{3DA60491-DA85-46D7-8BE8-70ED5B774339}" dt="2024-04-22T22:06:06.447" v="1471" actId="26606"/>
          <ac:spMkLst>
            <pc:docMk/>
            <pc:sldMk cId="1314576251" sldId="263"/>
            <ac:spMk id="17" creationId="{ED888B23-07FA-482A-96DF-47E31AF1A603}"/>
          </ac:spMkLst>
        </pc:spChg>
        <pc:spChg chg="add del">
          <ac:chgData name="Cerys Evans" userId="cb689ac6-6ad2-4bd6-87c2-eb740bb0585b" providerId="ADAL" clId="{3DA60491-DA85-46D7-8BE8-70ED5B774339}" dt="2024-04-22T22:06:13.389" v="1473" actId="26606"/>
          <ac:spMkLst>
            <pc:docMk/>
            <pc:sldMk cId="1314576251" sldId="263"/>
            <ac:spMk id="19" creationId="{2659FDB4-FCBE-4A89-B46D-43D4FA54464D}"/>
          </ac:spMkLst>
        </pc:spChg>
        <pc:grpChg chg="add del">
          <ac:chgData name="Cerys Evans" userId="cb689ac6-6ad2-4bd6-87c2-eb740bb0585b" providerId="ADAL" clId="{3DA60491-DA85-46D7-8BE8-70ED5B774339}" dt="2024-04-22T22:06:06.447" v="1471" actId="26606"/>
          <ac:grpSpMkLst>
            <pc:docMk/>
            <pc:sldMk cId="1314576251" sldId="263"/>
            <ac:grpSpMk id="11" creationId="{05314994-6337-4875-8CF5-652CAFE8342C}"/>
          </ac:grpSpMkLst>
        </pc:grpChg>
        <pc:graphicFrameChg chg="add del">
          <ac:chgData name="Cerys Evans" userId="cb689ac6-6ad2-4bd6-87c2-eb740bb0585b" providerId="ADAL" clId="{3DA60491-DA85-46D7-8BE8-70ED5B774339}" dt="2024-04-22T22:06:06.447" v="1471" actId="26606"/>
          <ac:graphicFrameMkLst>
            <pc:docMk/>
            <pc:sldMk cId="1314576251" sldId="263"/>
            <ac:graphicFrameMk id="5" creationId="{D7DFE52A-A9CA-1510-B629-A19753FEFD15}"/>
          </ac:graphicFrameMkLst>
        </pc:graphicFrameChg>
        <pc:graphicFrameChg chg="add del">
          <ac:chgData name="Cerys Evans" userId="cb689ac6-6ad2-4bd6-87c2-eb740bb0585b" providerId="ADAL" clId="{3DA60491-DA85-46D7-8BE8-70ED5B774339}" dt="2024-04-22T22:06:13.389" v="1473" actId="26606"/>
          <ac:graphicFrameMkLst>
            <pc:docMk/>
            <pc:sldMk cId="1314576251" sldId="263"/>
            <ac:graphicFrameMk id="21" creationId="{41E43D1B-6387-13A3-72BD-136BD4C37614}"/>
          </ac:graphicFrameMkLst>
        </pc:graphicFrameChg>
        <pc:graphicFrameChg chg="add del">
          <ac:chgData name="Cerys Evans" userId="cb689ac6-6ad2-4bd6-87c2-eb740bb0585b" providerId="ADAL" clId="{3DA60491-DA85-46D7-8BE8-70ED5B774339}" dt="2024-04-22T22:06:21.116" v="1475" actId="26606"/>
          <ac:graphicFrameMkLst>
            <pc:docMk/>
            <pc:sldMk cId="1314576251" sldId="263"/>
            <ac:graphicFrameMk id="23" creationId="{4E627863-9AB3-61B7-26A9-3468BEC395AE}"/>
          </ac:graphicFrameMkLst>
        </pc:graphicFrameChg>
        <pc:graphicFrameChg chg="add del">
          <ac:chgData name="Cerys Evans" userId="cb689ac6-6ad2-4bd6-87c2-eb740bb0585b" providerId="ADAL" clId="{3DA60491-DA85-46D7-8BE8-70ED5B774339}" dt="2024-04-22T22:06:32.830" v="1477" actId="26606"/>
          <ac:graphicFrameMkLst>
            <pc:docMk/>
            <pc:sldMk cId="1314576251" sldId="263"/>
            <ac:graphicFrameMk id="25" creationId="{D4C353CF-AA37-073E-DC5E-81EA238121AD}"/>
          </ac:graphicFrameMkLst>
        </pc:graphicFrameChg>
        <pc:graphicFrameChg chg="add del">
          <ac:chgData name="Cerys Evans" userId="cb689ac6-6ad2-4bd6-87c2-eb740bb0585b" providerId="ADAL" clId="{3DA60491-DA85-46D7-8BE8-70ED5B774339}" dt="2024-04-22T22:06:39.920" v="1479" actId="26606"/>
          <ac:graphicFrameMkLst>
            <pc:docMk/>
            <pc:sldMk cId="1314576251" sldId="263"/>
            <ac:graphicFrameMk id="27" creationId="{510FD12E-81A0-0903-BCC9-6888529E50C8}"/>
          </ac:graphicFrameMkLst>
        </pc:graphicFrameChg>
        <pc:graphicFrameChg chg="add del">
          <ac:chgData name="Cerys Evans" userId="cb689ac6-6ad2-4bd6-87c2-eb740bb0585b" providerId="ADAL" clId="{3DA60491-DA85-46D7-8BE8-70ED5B774339}" dt="2024-04-22T22:06:41.083" v="1481" actId="26606"/>
          <ac:graphicFrameMkLst>
            <pc:docMk/>
            <pc:sldMk cId="1314576251" sldId="263"/>
            <ac:graphicFrameMk id="29" creationId="{D4C353CF-AA37-073E-DC5E-81EA238121AD}"/>
          </ac:graphicFrameMkLst>
        </pc:graphicFrameChg>
        <pc:graphicFrameChg chg="add mod">
          <ac:chgData name="Cerys Evans" userId="cb689ac6-6ad2-4bd6-87c2-eb740bb0585b" providerId="ADAL" clId="{3DA60491-DA85-46D7-8BE8-70ED5B774339}" dt="2024-04-22T22:10:52.873" v="1484" actId="313"/>
          <ac:graphicFrameMkLst>
            <pc:docMk/>
            <pc:sldMk cId="1314576251" sldId="263"/>
            <ac:graphicFrameMk id="31" creationId="{2618DD78-D39D-ACFB-C0D7-F22D662E1442}"/>
          </ac:graphicFrameMkLst>
        </pc:graphicFrameChg>
        <pc:picChg chg="add mod">
          <ac:chgData name="Cerys Evans" userId="cb689ac6-6ad2-4bd6-87c2-eb740bb0585b" providerId="ADAL" clId="{3DA60491-DA85-46D7-8BE8-70ED5B774339}" dt="2024-04-22T22:13:32.813" v="1515" actId="1076"/>
          <ac:picMkLst>
            <pc:docMk/>
            <pc:sldMk cId="1314576251" sldId="263"/>
            <ac:picMk id="6" creationId="{83EC6D29-6DA9-62B3-FFC0-8F36AE0EA311}"/>
          </ac:picMkLst>
        </pc:picChg>
        <pc:cxnChg chg="add del">
          <ac:chgData name="Cerys Evans" userId="cb689ac6-6ad2-4bd6-87c2-eb740bb0585b" providerId="ADAL" clId="{3DA60491-DA85-46D7-8BE8-70ED5B774339}" dt="2024-04-22T22:06:13.389" v="1473" actId="26606"/>
          <ac:cxnSpMkLst>
            <pc:docMk/>
            <pc:sldMk cId="1314576251" sldId="263"/>
            <ac:cxnSpMk id="20" creationId="{C8F51B3F-8331-4E4A-AE96-D47B1006EEAD}"/>
          </ac:cxnSpMkLst>
        </pc:cxnChg>
      </pc:sldChg>
    </pc:docChg>
  </pc:docChgLst>
</pc:chgInfo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hyperlink" Target="mailto:Sexualhealth.4herefordshire@nhs.net" TargetMode="Externa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hyperlink" Target="mailto:Sexualhealth.4herefordshire@nhs.net" TargetMode="External"/><Relationship Id="rId10" Type="http://schemas.openxmlformats.org/officeDocument/2006/relationships/image" Target="../media/image10.png"/><Relationship Id="rId4" Type="http://schemas.openxmlformats.org/officeDocument/2006/relationships/image" Target="../media/image5.svg"/><Relationship Id="rId9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B9CB05-D8C6-4F8B-A67F-2AF7558AD61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7B4A099-4A93-414F-8751-C6EB283533B3}">
      <dgm:prSet/>
      <dgm:spPr/>
      <dgm:t>
        <a:bodyPr/>
        <a:lstStyle/>
        <a:p>
          <a:r>
            <a:rPr lang="en-GB" dirty="0"/>
            <a:t>Monday to Thursday 09.00hrs – 5pm</a:t>
          </a:r>
          <a:endParaRPr lang="en-US" dirty="0"/>
        </a:p>
      </dgm:t>
    </dgm:pt>
    <dgm:pt modelId="{6EC0816E-C882-498A-A12D-A1BC9D3CD9D8}" type="parTrans" cxnId="{27E2480C-F49A-4315-9A2C-485217F987CB}">
      <dgm:prSet/>
      <dgm:spPr/>
      <dgm:t>
        <a:bodyPr/>
        <a:lstStyle/>
        <a:p>
          <a:endParaRPr lang="en-US"/>
        </a:p>
      </dgm:t>
    </dgm:pt>
    <dgm:pt modelId="{40149B3D-6F8F-40B0-A161-9E3ADA1A2831}" type="sibTrans" cxnId="{27E2480C-F49A-4315-9A2C-485217F987CB}">
      <dgm:prSet/>
      <dgm:spPr/>
      <dgm:t>
        <a:bodyPr/>
        <a:lstStyle/>
        <a:p>
          <a:endParaRPr lang="en-US"/>
        </a:p>
      </dgm:t>
    </dgm:pt>
    <dgm:pt modelId="{8C2F31DD-FF66-44FF-95FC-3126F414BA8C}">
      <dgm:prSet/>
      <dgm:spPr/>
      <dgm:t>
        <a:bodyPr/>
        <a:lstStyle/>
        <a:p>
          <a:r>
            <a:rPr lang="en-GB" dirty="0"/>
            <a:t>Friday 09.00-1pm</a:t>
          </a:r>
          <a:endParaRPr lang="en-US" dirty="0"/>
        </a:p>
      </dgm:t>
    </dgm:pt>
    <dgm:pt modelId="{9BFDD53A-3A3B-41DB-BEE5-5495996B7EE3}" type="parTrans" cxnId="{D43E65D6-8640-4004-AD79-33C7957836E0}">
      <dgm:prSet/>
      <dgm:spPr/>
      <dgm:t>
        <a:bodyPr/>
        <a:lstStyle/>
        <a:p>
          <a:endParaRPr lang="en-US"/>
        </a:p>
      </dgm:t>
    </dgm:pt>
    <dgm:pt modelId="{B604AD43-4CA0-4E05-A65A-CB572E007A9D}" type="sibTrans" cxnId="{D43E65D6-8640-4004-AD79-33C7957836E0}">
      <dgm:prSet/>
      <dgm:spPr/>
      <dgm:t>
        <a:bodyPr/>
        <a:lstStyle/>
        <a:p>
          <a:endParaRPr lang="en-US"/>
        </a:p>
      </dgm:t>
    </dgm:pt>
    <dgm:pt modelId="{937630CB-68A9-494E-992E-A4AE71982CDF}">
      <dgm:prSet/>
      <dgm:spPr/>
      <dgm:t>
        <a:bodyPr/>
        <a:lstStyle/>
        <a:p>
          <a:r>
            <a:rPr lang="en-GB" dirty="0"/>
            <a:t>Walk in clinics</a:t>
          </a:r>
          <a:endParaRPr lang="en-US" dirty="0"/>
        </a:p>
      </dgm:t>
    </dgm:pt>
    <dgm:pt modelId="{B911FB5C-BB71-4B1D-B42C-82D1B2FC71B3}" type="parTrans" cxnId="{38C67DF6-9D1E-405B-9F01-CDE8B007B99F}">
      <dgm:prSet/>
      <dgm:spPr/>
      <dgm:t>
        <a:bodyPr/>
        <a:lstStyle/>
        <a:p>
          <a:endParaRPr lang="en-US"/>
        </a:p>
      </dgm:t>
    </dgm:pt>
    <dgm:pt modelId="{53229A07-18C2-4E93-B4C7-E5F0C1DFC58E}" type="sibTrans" cxnId="{38C67DF6-9D1E-405B-9F01-CDE8B007B99F}">
      <dgm:prSet/>
      <dgm:spPr/>
      <dgm:t>
        <a:bodyPr/>
        <a:lstStyle/>
        <a:p>
          <a:endParaRPr lang="en-US"/>
        </a:p>
      </dgm:t>
    </dgm:pt>
    <dgm:pt modelId="{EACCDA9E-4BC7-4878-B38A-483338F5D472}">
      <dgm:prSet/>
      <dgm:spPr/>
      <dgm:t>
        <a:bodyPr/>
        <a:lstStyle/>
        <a:p>
          <a:r>
            <a:rPr lang="en-GB" dirty="0"/>
            <a:t>Booked appointments</a:t>
          </a:r>
          <a:endParaRPr lang="en-US" dirty="0"/>
        </a:p>
      </dgm:t>
    </dgm:pt>
    <dgm:pt modelId="{B5D11EBC-16F1-481D-AC28-0F2EF49D754D}" type="parTrans" cxnId="{C2176196-1ADA-4FF0-B916-F3C4712D6F2C}">
      <dgm:prSet/>
      <dgm:spPr/>
      <dgm:t>
        <a:bodyPr/>
        <a:lstStyle/>
        <a:p>
          <a:endParaRPr lang="en-US"/>
        </a:p>
      </dgm:t>
    </dgm:pt>
    <dgm:pt modelId="{20B0E18C-AA22-4C01-AC3C-24D4B72E1D69}" type="sibTrans" cxnId="{C2176196-1ADA-4FF0-B916-F3C4712D6F2C}">
      <dgm:prSet/>
      <dgm:spPr/>
      <dgm:t>
        <a:bodyPr/>
        <a:lstStyle/>
        <a:p>
          <a:endParaRPr lang="en-US"/>
        </a:p>
      </dgm:t>
    </dgm:pt>
    <dgm:pt modelId="{E91151C2-CFDE-41AE-87CD-BC1CF4947027}">
      <dgm:prSet/>
      <dgm:spPr/>
      <dgm:t>
        <a:bodyPr/>
        <a:lstStyle/>
        <a:p>
          <a:r>
            <a:rPr lang="en-GB" dirty="0"/>
            <a:t>YPC – dedicated safe space for young people. No other clinics running at same time.</a:t>
          </a:r>
          <a:endParaRPr lang="en-US" dirty="0"/>
        </a:p>
      </dgm:t>
    </dgm:pt>
    <dgm:pt modelId="{8A0F1F8E-7C7F-4CD5-8FEE-CB84B8CA6A2B}" type="parTrans" cxnId="{B98F7D90-27FE-4D2A-8C01-9437B86AB203}">
      <dgm:prSet/>
      <dgm:spPr/>
      <dgm:t>
        <a:bodyPr/>
        <a:lstStyle/>
        <a:p>
          <a:endParaRPr lang="en-US"/>
        </a:p>
      </dgm:t>
    </dgm:pt>
    <dgm:pt modelId="{378E5681-E7C4-4AF3-9855-16302A9F24C9}" type="sibTrans" cxnId="{B98F7D90-27FE-4D2A-8C01-9437B86AB203}">
      <dgm:prSet/>
      <dgm:spPr/>
      <dgm:t>
        <a:bodyPr/>
        <a:lstStyle/>
        <a:p>
          <a:endParaRPr lang="en-US"/>
        </a:p>
      </dgm:t>
    </dgm:pt>
    <dgm:pt modelId="{F5840269-42FA-49DB-9464-25C287CFF782}" type="pres">
      <dgm:prSet presAssocID="{AEB9CB05-D8C6-4F8B-A67F-2AF7558AD611}" presName="Name0" presStyleCnt="0">
        <dgm:presLayoutVars>
          <dgm:dir/>
          <dgm:animLvl val="lvl"/>
          <dgm:resizeHandles val="exact"/>
        </dgm:presLayoutVars>
      </dgm:prSet>
      <dgm:spPr/>
    </dgm:pt>
    <dgm:pt modelId="{09B62A58-4AF0-4EDF-937D-47C7D397D724}" type="pres">
      <dgm:prSet presAssocID="{E7B4A099-4A93-414F-8751-C6EB283533B3}" presName="linNode" presStyleCnt="0"/>
      <dgm:spPr/>
    </dgm:pt>
    <dgm:pt modelId="{7334DED2-53D9-44F2-8C04-8B084C910286}" type="pres">
      <dgm:prSet presAssocID="{E7B4A099-4A93-414F-8751-C6EB283533B3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6555FFE1-E73B-4D5C-8151-1ED93E748A9E}" type="pres">
      <dgm:prSet presAssocID="{40149B3D-6F8F-40B0-A161-9E3ADA1A2831}" presName="sp" presStyleCnt="0"/>
      <dgm:spPr/>
    </dgm:pt>
    <dgm:pt modelId="{DA41AC67-7CBB-44AA-9AAE-605A8FED89A1}" type="pres">
      <dgm:prSet presAssocID="{8C2F31DD-FF66-44FF-95FC-3126F414BA8C}" presName="linNode" presStyleCnt="0"/>
      <dgm:spPr/>
    </dgm:pt>
    <dgm:pt modelId="{D796454B-F87E-44A6-B36D-D53BA7F33E5E}" type="pres">
      <dgm:prSet presAssocID="{8C2F31DD-FF66-44FF-95FC-3126F414BA8C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61B29120-322E-428B-A58B-9714C742AF66}" type="pres">
      <dgm:prSet presAssocID="{B604AD43-4CA0-4E05-A65A-CB572E007A9D}" presName="sp" presStyleCnt="0"/>
      <dgm:spPr/>
    </dgm:pt>
    <dgm:pt modelId="{54714832-483D-4862-91A7-916CFE7B20A5}" type="pres">
      <dgm:prSet presAssocID="{937630CB-68A9-494E-992E-A4AE71982CDF}" presName="linNode" presStyleCnt="0"/>
      <dgm:spPr/>
    </dgm:pt>
    <dgm:pt modelId="{501DAC1C-D548-4AEF-B149-A57C1DC6361E}" type="pres">
      <dgm:prSet presAssocID="{937630CB-68A9-494E-992E-A4AE71982CDF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7308755D-61B5-4619-B91F-A960A8C8A208}" type="pres">
      <dgm:prSet presAssocID="{53229A07-18C2-4E93-B4C7-E5F0C1DFC58E}" presName="sp" presStyleCnt="0"/>
      <dgm:spPr/>
    </dgm:pt>
    <dgm:pt modelId="{8BB573B7-AA29-4D9C-89F3-F373FD294A2B}" type="pres">
      <dgm:prSet presAssocID="{EACCDA9E-4BC7-4878-B38A-483338F5D472}" presName="linNode" presStyleCnt="0"/>
      <dgm:spPr/>
    </dgm:pt>
    <dgm:pt modelId="{46A7D363-DEE1-41D5-A8BC-F18B41F24ECE}" type="pres">
      <dgm:prSet presAssocID="{EACCDA9E-4BC7-4878-B38A-483338F5D472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9C234C3C-2D12-43D9-B306-DE23F7F8526A}" type="pres">
      <dgm:prSet presAssocID="{20B0E18C-AA22-4C01-AC3C-24D4B72E1D69}" presName="sp" presStyleCnt="0"/>
      <dgm:spPr/>
    </dgm:pt>
    <dgm:pt modelId="{09317A6D-164F-4E72-BE6F-4E05E6D351DE}" type="pres">
      <dgm:prSet presAssocID="{E91151C2-CFDE-41AE-87CD-BC1CF4947027}" presName="linNode" presStyleCnt="0"/>
      <dgm:spPr/>
    </dgm:pt>
    <dgm:pt modelId="{F72E0625-FC71-4F22-8C21-89A58D9768E0}" type="pres">
      <dgm:prSet presAssocID="{E91151C2-CFDE-41AE-87CD-BC1CF4947027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27E2480C-F49A-4315-9A2C-485217F987CB}" srcId="{AEB9CB05-D8C6-4F8B-A67F-2AF7558AD611}" destId="{E7B4A099-4A93-414F-8751-C6EB283533B3}" srcOrd="0" destOrd="0" parTransId="{6EC0816E-C882-498A-A12D-A1BC9D3CD9D8}" sibTransId="{40149B3D-6F8F-40B0-A161-9E3ADA1A2831}"/>
    <dgm:cxn modelId="{1BB71638-616D-404F-A68F-0454A5EC8529}" type="presOf" srcId="{AEB9CB05-D8C6-4F8B-A67F-2AF7558AD611}" destId="{F5840269-42FA-49DB-9464-25C287CFF782}" srcOrd="0" destOrd="0" presId="urn:microsoft.com/office/officeart/2005/8/layout/vList5"/>
    <dgm:cxn modelId="{6B66C858-E74D-4BE8-A95E-63980C466C01}" type="presOf" srcId="{8C2F31DD-FF66-44FF-95FC-3126F414BA8C}" destId="{D796454B-F87E-44A6-B36D-D53BA7F33E5E}" srcOrd="0" destOrd="0" presId="urn:microsoft.com/office/officeart/2005/8/layout/vList5"/>
    <dgm:cxn modelId="{B98F7D90-27FE-4D2A-8C01-9437B86AB203}" srcId="{AEB9CB05-D8C6-4F8B-A67F-2AF7558AD611}" destId="{E91151C2-CFDE-41AE-87CD-BC1CF4947027}" srcOrd="4" destOrd="0" parTransId="{8A0F1F8E-7C7F-4CD5-8FEE-CB84B8CA6A2B}" sibTransId="{378E5681-E7C4-4AF3-9855-16302A9F24C9}"/>
    <dgm:cxn modelId="{C2176196-1ADA-4FF0-B916-F3C4712D6F2C}" srcId="{AEB9CB05-D8C6-4F8B-A67F-2AF7558AD611}" destId="{EACCDA9E-4BC7-4878-B38A-483338F5D472}" srcOrd="3" destOrd="0" parTransId="{B5D11EBC-16F1-481D-AC28-0F2EF49D754D}" sibTransId="{20B0E18C-AA22-4C01-AC3C-24D4B72E1D69}"/>
    <dgm:cxn modelId="{7A2C39CA-357E-4D08-96AB-3577B147E65F}" type="presOf" srcId="{E7B4A099-4A93-414F-8751-C6EB283533B3}" destId="{7334DED2-53D9-44F2-8C04-8B084C910286}" srcOrd="0" destOrd="0" presId="urn:microsoft.com/office/officeart/2005/8/layout/vList5"/>
    <dgm:cxn modelId="{DCFEA8CE-2D04-4F99-A419-4F8965365AA7}" type="presOf" srcId="{EACCDA9E-4BC7-4878-B38A-483338F5D472}" destId="{46A7D363-DEE1-41D5-A8BC-F18B41F24ECE}" srcOrd="0" destOrd="0" presId="urn:microsoft.com/office/officeart/2005/8/layout/vList5"/>
    <dgm:cxn modelId="{7FA66ED0-698E-4CDC-A886-907B11B94D87}" type="presOf" srcId="{E91151C2-CFDE-41AE-87CD-BC1CF4947027}" destId="{F72E0625-FC71-4F22-8C21-89A58D9768E0}" srcOrd="0" destOrd="0" presId="urn:microsoft.com/office/officeart/2005/8/layout/vList5"/>
    <dgm:cxn modelId="{D43E65D6-8640-4004-AD79-33C7957836E0}" srcId="{AEB9CB05-D8C6-4F8B-A67F-2AF7558AD611}" destId="{8C2F31DD-FF66-44FF-95FC-3126F414BA8C}" srcOrd="1" destOrd="0" parTransId="{9BFDD53A-3A3B-41DB-BEE5-5495996B7EE3}" sibTransId="{B604AD43-4CA0-4E05-A65A-CB572E007A9D}"/>
    <dgm:cxn modelId="{EB8D21EF-4CDD-4DD2-948B-F2F47CC51265}" type="presOf" srcId="{937630CB-68A9-494E-992E-A4AE71982CDF}" destId="{501DAC1C-D548-4AEF-B149-A57C1DC6361E}" srcOrd="0" destOrd="0" presId="urn:microsoft.com/office/officeart/2005/8/layout/vList5"/>
    <dgm:cxn modelId="{38C67DF6-9D1E-405B-9F01-CDE8B007B99F}" srcId="{AEB9CB05-D8C6-4F8B-A67F-2AF7558AD611}" destId="{937630CB-68A9-494E-992E-A4AE71982CDF}" srcOrd="2" destOrd="0" parTransId="{B911FB5C-BB71-4B1D-B42C-82D1B2FC71B3}" sibTransId="{53229A07-18C2-4E93-B4C7-E5F0C1DFC58E}"/>
    <dgm:cxn modelId="{413FA8D9-DA9D-49D2-95E9-283D14614433}" type="presParOf" srcId="{F5840269-42FA-49DB-9464-25C287CFF782}" destId="{09B62A58-4AF0-4EDF-937D-47C7D397D724}" srcOrd="0" destOrd="0" presId="urn:microsoft.com/office/officeart/2005/8/layout/vList5"/>
    <dgm:cxn modelId="{989CFD3C-181F-47B4-82EE-28D086191BD6}" type="presParOf" srcId="{09B62A58-4AF0-4EDF-937D-47C7D397D724}" destId="{7334DED2-53D9-44F2-8C04-8B084C910286}" srcOrd="0" destOrd="0" presId="urn:microsoft.com/office/officeart/2005/8/layout/vList5"/>
    <dgm:cxn modelId="{773A7B84-F0AF-488A-AD01-ECDB92891F16}" type="presParOf" srcId="{F5840269-42FA-49DB-9464-25C287CFF782}" destId="{6555FFE1-E73B-4D5C-8151-1ED93E748A9E}" srcOrd="1" destOrd="0" presId="urn:microsoft.com/office/officeart/2005/8/layout/vList5"/>
    <dgm:cxn modelId="{7040D3FF-C1F7-42BF-A6DE-03721CC1E428}" type="presParOf" srcId="{F5840269-42FA-49DB-9464-25C287CFF782}" destId="{DA41AC67-7CBB-44AA-9AAE-605A8FED89A1}" srcOrd="2" destOrd="0" presId="urn:microsoft.com/office/officeart/2005/8/layout/vList5"/>
    <dgm:cxn modelId="{E42A54CC-700D-4DD8-BCA6-A75D4DD3AF6D}" type="presParOf" srcId="{DA41AC67-7CBB-44AA-9AAE-605A8FED89A1}" destId="{D796454B-F87E-44A6-B36D-D53BA7F33E5E}" srcOrd="0" destOrd="0" presId="urn:microsoft.com/office/officeart/2005/8/layout/vList5"/>
    <dgm:cxn modelId="{1FE92592-9EDA-403D-ABAE-0B8C819732C4}" type="presParOf" srcId="{F5840269-42FA-49DB-9464-25C287CFF782}" destId="{61B29120-322E-428B-A58B-9714C742AF66}" srcOrd="3" destOrd="0" presId="urn:microsoft.com/office/officeart/2005/8/layout/vList5"/>
    <dgm:cxn modelId="{475404DF-A41D-4136-921A-4F3C9254AC13}" type="presParOf" srcId="{F5840269-42FA-49DB-9464-25C287CFF782}" destId="{54714832-483D-4862-91A7-916CFE7B20A5}" srcOrd="4" destOrd="0" presId="urn:microsoft.com/office/officeart/2005/8/layout/vList5"/>
    <dgm:cxn modelId="{1E936FF7-162C-44CC-B605-36C7A78542C9}" type="presParOf" srcId="{54714832-483D-4862-91A7-916CFE7B20A5}" destId="{501DAC1C-D548-4AEF-B149-A57C1DC6361E}" srcOrd="0" destOrd="0" presId="urn:microsoft.com/office/officeart/2005/8/layout/vList5"/>
    <dgm:cxn modelId="{55F67305-C812-4A8B-A8F3-AA9E4F3B9D6D}" type="presParOf" srcId="{F5840269-42FA-49DB-9464-25C287CFF782}" destId="{7308755D-61B5-4619-B91F-A960A8C8A208}" srcOrd="5" destOrd="0" presId="urn:microsoft.com/office/officeart/2005/8/layout/vList5"/>
    <dgm:cxn modelId="{9227ADA2-28AB-4C9E-9BB3-C01388918146}" type="presParOf" srcId="{F5840269-42FA-49DB-9464-25C287CFF782}" destId="{8BB573B7-AA29-4D9C-89F3-F373FD294A2B}" srcOrd="6" destOrd="0" presId="urn:microsoft.com/office/officeart/2005/8/layout/vList5"/>
    <dgm:cxn modelId="{77EFB13F-6755-4A90-9DE4-95FDBFEDAE8B}" type="presParOf" srcId="{8BB573B7-AA29-4D9C-89F3-F373FD294A2B}" destId="{46A7D363-DEE1-41D5-A8BC-F18B41F24ECE}" srcOrd="0" destOrd="0" presId="urn:microsoft.com/office/officeart/2005/8/layout/vList5"/>
    <dgm:cxn modelId="{00F714D7-59EC-49C8-8B26-DA1A9AD47B03}" type="presParOf" srcId="{F5840269-42FA-49DB-9464-25C287CFF782}" destId="{9C234C3C-2D12-43D9-B306-DE23F7F8526A}" srcOrd="7" destOrd="0" presId="urn:microsoft.com/office/officeart/2005/8/layout/vList5"/>
    <dgm:cxn modelId="{76EEA40F-0630-4312-B15F-8E055B1351D2}" type="presParOf" srcId="{F5840269-42FA-49DB-9464-25C287CFF782}" destId="{09317A6D-164F-4E72-BE6F-4E05E6D351DE}" srcOrd="8" destOrd="0" presId="urn:microsoft.com/office/officeart/2005/8/layout/vList5"/>
    <dgm:cxn modelId="{41FB6EBA-0376-4379-BE55-0A976B3B55A5}" type="presParOf" srcId="{09317A6D-164F-4E72-BE6F-4E05E6D351DE}" destId="{F72E0625-FC71-4F22-8C21-89A58D9768E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B14464-F63A-4ED9-BCC5-EB21FF47678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A409CF-FB7F-4187-BF3C-67AD4A1516F0}">
      <dgm:prSet/>
      <dgm:spPr/>
      <dgm:t>
        <a:bodyPr/>
        <a:lstStyle/>
        <a:p>
          <a:r>
            <a:rPr lang="en-GB" dirty="0"/>
            <a:t>Level 3 sexual health service </a:t>
          </a:r>
          <a:endParaRPr lang="en-US" dirty="0"/>
        </a:p>
      </dgm:t>
    </dgm:pt>
    <dgm:pt modelId="{E4335AD5-2625-4240-9412-24910E70EA2C}" type="parTrans" cxnId="{BAE462AC-CAE3-4A8A-B9D4-B6C42C7735B5}">
      <dgm:prSet/>
      <dgm:spPr/>
      <dgm:t>
        <a:bodyPr/>
        <a:lstStyle/>
        <a:p>
          <a:endParaRPr lang="en-US"/>
        </a:p>
      </dgm:t>
    </dgm:pt>
    <dgm:pt modelId="{505C35CB-74AF-49C9-B74F-644072B1A25C}" type="sibTrans" cxnId="{BAE462AC-CAE3-4A8A-B9D4-B6C42C7735B5}">
      <dgm:prSet/>
      <dgm:spPr/>
      <dgm:t>
        <a:bodyPr/>
        <a:lstStyle/>
        <a:p>
          <a:endParaRPr lang="en-US"/>
        </a:p>
      </dgm:t>
    </dgm:pt>
    <dgm:pt modelId="{D118710A-4761-4376-9DBD-7AD4AC21AD26}">
      <dgm:prSet/>
      <dgm:spPr/>
      <dgm:t>
        <a:bodyPr/>
        <a:lstStyle/>
        <a:p>
          <a:r>
            <a:rPr lang="en-GB" dirty="0"/>
            <a:t>Provide all types of contraception including implants and coils for contraceptive purposes.  Coil telephone triage.</a:t>
          </a:r>
          <a:endParaRPr lang="en-US" dirty="0"/>
        </a:p>
      </dgm:t>
    </dgm:pt>
    <dgm:pt modelId="{CF0D4244-D569-43B1-B384-455A2677DC85}" type="parTrans" cxnId="{422CAFCC-1AB8-4E10-8A73-2BE030E37EFE}">
      <dgm:prSet/>
      <dgm:spPr/>
      <dgm:t>
        <a:bodyPr/>
        <a:lstStyle/>
        <a:p>
          <a:endParaRPr lang="en-US"/>
        </a:p>
      </dgm:t>
    </dgm:pt>
    <dgm:pt modelId="{2AEDD0BE-9103-49C6-AC67-61A8EA52542E}" type="sibTrans" cxnId="{422CAFCC-1AB8-4E10-8A73-2BE030E37EFE}">
      <dgm:prSet/>
      <dgm:spPr/>
      <dgm:t>
        <a:bodyPr/>
        <a:lstStyle/>
        <a:p>
          <a:endParaRPr lang="en-US"/>
        </a:p>
      </dgm:t>
    </dgm:pt>
    <dgm:pt modelId="{09887C1C-39EF-4198-8E45-FD08107D0B56}">
      <dgm:prSet/>
      <dgm:spPr/>
      <dgm:t>
        <a:bodyPr/>
        <a:lstStyle/>
        <a:p>
          <a:r>
            <a:rPr lang="en-GB" dirty="0"/>
            <a:t>STI screening, diagnosis and treatment.  On site microscopy.  Partner notification.</a:t>
          </a:r>
          <a:endParaRPr lang="en-US" dirty="0"/>
        </a:p>
      </dgm:t>
    </dgm:pt>
    <dgm:pt modelId="{EF44D10B-D2B3-41DA-9F62-375DAC2C61AB}" type="parTrans" cxnId="{0B421832-F09A-4431-B783-9FDB87134BC7}">
      <dgm:prSet/>
      <dgm:spPr/>
      <dgm:t>
        <a:bodyPr/>
        <a:lstStyle/>
        <a:p>
          <a:endParaRPr lang="en-US"/>
        </a:p>
      </dgm:t>
    </dgm:pt>
    <dgm:pt modelId="{B0A6DBDB-7D8E-4237-8ABC-3879CE47FF74}" type="sibTrans" cxnId="{0B421832-F09A-4431-B783-9FDB87134BC7}">
      <dgm:prSet/>
      <dgm:spPr/>
      <dgm:t>
        <a:bodyPr/>
        <a:lstStyle/>
        <a:p>
          <a:endParaRPr lang="en-US"/>
        </a:p>
      </dgm:t>
    </dgm:pt>
    <dgm:pt modelId="{D94CC3DC-C1C5-48F8-B092-8CCE5D64CFFF}">
      <dgm:prSet/>
      <dgm:spPr/>
      <dgm:t>
        <a:bodyPr/>
        <a:lstStyle/>
        <a:p>
          <a:r>
            <a:rPr lang="en-GB" dirty="0"/>
            <a:t>SHUK 16+</a:t>
          </a:r>
          <a:endParaRPr lang="en-US" dirty="0"/>
        </a:p>
      </dgm:t>
    </dgm:pt>
    <dgm:pt modelId="{750E8BB2-4E10-4C37-A9AD-79BAA77BDE53}" type="parTrans" cxnId="{6A808AE5-3587-462E-A2AD-03B0F6CD8B38}">
      <dgm:prSet/>
      <dgm:spPr/>
      <dgm:t>
        <a:bodyPr/>
        <a:lstStyle/>
        <a:p>
          <a:endParaRPr lang="en-US"/>
        </a:p>
      </dgm:t>
    </dgm:pt>
    <dgm:pt modelId="{002E895D-C016-4038-BD18-D4B57210CC89}" type="sibTrans" cxnId="{6A808AE5-3587-462E-A2AD-03B0F6CD8B38}">
      <dgm:prSet/>
      <dgm:spPr/>
      <dgm:t>
        <a:bodyPr/>
        <a:lstStyle/>
        <a:p>
          <a:endParaRPr lang="en-US"/>
        </a:p>
      </dgm:t>
    </dgm:pt>
    <dgm:pt modelId="{0AC1FCA6-4403-454A-B708-1C9FD0DD4F7F}">
      <dgm:prSet/>
      <dgm:spPr/>
      <dgm:t>
        <a:bodyPr/>
        <a:lstStyle/>
        <a:p>
          <a:r>
            <a:rPr lang="en-GB" dirty="0"/>
            <a:t>Emergency contraception</a:t>
          </a:r>
          <a:endParaRPr lang="en-US" dirty="0"/>
        </a:p>
      </dgm:t>
    </dgm:pt>
    <dgm:pt modelId="{3E711CDA-9023-466F-A32D-809F0CB5C887}" type="parTrans" cxnId="{0EC25592-CA33-4C3A-BDB7-1C293D4643B4}">
      <dgm:prSet/>
      <dgm:spPr/>
      <dgm:t>
        <a:bodyPr/>
        <a:lstStyle/>
        <a:p>
          <a:endParaRPr lang="en-US"/>
        </a:p>
      </dgm:t>
    </dgm:pt>
    <dgm:pt modelId="{E7DD3CB3-84BE-441D-AB9E-BA205FBD42C7}" type="sibTrans" cxnId="{0EC25592-CA33-4C3A-BDB7-1C293D4643B4}">
      <dgm:prSet/>
      <dgm:spPr/>
      <dgm:t>
        <a:bodyPr/>
        <a:lstStyle/>
        <a:p>
          <a:endParaRPr lang="en-US"/>
        </a:p>
      </dgm:t>
    </dgm:pt>
    <dgm:pt modelId="{4EF23BD7-5ED2-4469-B1C9-866A00F1C5EC}">
      <dgm:prSet/>
      <dgm:spPr/>
      <dgm:t>
        <a:bodyPr/>
        <a:lstStyle/>
        <a:p>
          <a:r>
            <a:rPr lang="en-GB" dirty="0"/>
            <a:t>SARC Referrals</a:t>
          </a:r>
          <a:endParaRPr lang="en-US" dirty="0"/>
        </a:p>
      </dgm:t>
    </dgm:pt>
    <dgm:pt modelId="{63B864EC-3783-44D8-8152-77EE709FE61E}" type="parTrans" cxnId="{365C783E-7D7E-4E8D-96E5-CA829A477D32}">
      <dgm:prSet/>
      <dgm:spPr/>
      <dgm:t>
        <a:bodyPr/>
        <a:lstStyle/>
        <a:p>
          <a:endParaRPr lang="en-US"/>
        </a:p>
      </dgm:t>
    </dgm:pt>
    <dgm:pt modelId="{E23EC27B-98A0-4858-95F4-B745B3789255}" type="sibTrans" cxnId="{365C783E-7D7E-4E8D-96E5-CA829A477D32}">
      <dgm:prSet/>
      <dgm:spPr/>
      <dgm:t>
        <a:bodyPr/>
        <a:lstStyle/>
        <a:p>
          <a:endParaRPr lang="en-US"/>
        </a:p>
      </dgm:t>
    </dgm:pt>
    <dgm:pt modelId="{5829093B-8D73-4EF5-8033-E30BE1801C19}">
      <dgm:prSet/>
      <dgm:spPr/>
      <dgm:t>
        <a:bodyPr/>
        <a:lstStyle/>
        <a:p>
          <a:r>
            <a:rPr lang="en-US" dirty="0"/>
            <a:t>vaccinations</a:t>
          </a:r>
        </a:p>
      </dgm:t>
    </dgm:pt>
    <dgm:pt modelId="{A9360F42-F2E7-43FF-A945-FF492EF6A8B3}" type="parTrans" cxnId="{694DD846-CA73-43F7-9189-4FC1EBB24884}">
      <dgm:prSet/>
      <dgm:spPr/>
      <dgm:t>
        <a:bodyPr/>
        <a:lstStyle/>
        <a:p>
          <a:endParaRPr lang="en-GB"/>
        </a:p>
      </dgm:t>
    </dgm:pt>
    <dgm:pt modelId="{D71F408E-B51D-4721-A84A-E5D69EA2278F}" type="sibTrans" cxnId="{694DD846-CA73-43F7-9189-4FC1EBB24884}">
      <dgm:prSet/>
      <dgm:spPr/>
      <dgm:t>
        <a:bodyPr/>
        <a:lstStyle/>
        <a:p>
          <a:endParaRPr lang="en-GB"/>
        </a:p>
      </dgm:t>
    </dgm:pt>
    <dgm:pt modelId="{CD9F1BA6-F1C4-4872-8374-78A4CCCAF63C}" type="pres">
      <dgm:prSet presAssocID="{71B14464-F63A-4ED9-BCC5-EB21FF476781}" presName="linear" presStyleCnt="0">
        <dgm:presLayoutVars>
          <dgm:animLvl val="lvl"/>
          <dgm:resizeHandles val="exact"/>
        </dgm:presLayoutVars>
      </dgm:prSet>
      <dgm:spPr/>
    </dgm:pt>
    <dgm:pt modelId="{FA051609-5BD6-44AF-854A-B1930C13B2AF}" type="pres">
      <dgm:prSet presAssocID="{95A409CF-FB7F-4187-BF3C-67AD4A1516F0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BF77A63C-46D3-4AB0-8772-558CC2040552}" type="pres">
      <dgm:prSet presAssocID="{505C35CB-74AF-49C9-B74F-644072B1A25C}" presName="spacer" presStyleCnt="0"/>
      <dgm:spPr/>
    </dgm:pt>
    <dgm:pt modelId="{74A88942-AE59-4C4B-BF65-2DD10542AAC0}" type="pres">
      <dgm:prSet presAssocID="{D118710A-4761-4376-9DBD-7AD4AC21AD26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F3F60ECD-347A-44A4-8B61-7A215F231083}" type="pres">
      <dgm:prSet presAssocID="{2AEDD0BE-9103-49C6-AC67-61A8EA52542E}" presName="spacer" presStyleCnt="0"/>
      <dgm:spPr/>
    </dgm:pt>
    <dgm:pt modelId="{AACA5E66-E296-448A-9C34-70A381A26441}" type="pres">
      <dgm:prSet presAssocID="{09887C1C-39EF-4198-8E45-FD08107D0B56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4587B51E-CA24-4213-A08F-E6D89468D35F}" type="pres">
      <dgm:prSet presAssocID="{B0A6DBDB-7D8E-4237-8ABC-3879CE47FF74}" presName="spacer" presStyleCnt="0"/>
      <dgm:spPr/>
    </dgm:pt>
    <dgm:pt modelId="{9922D7F6-FCEC-433A-8BAB-983716325CCD}" type="pres">
      <dgm:prSet presAssocID="{5829093B-8D73-4EF5-8033-E30BE1801C19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AEEB9E95-C0C3-4B8C-B236-1BC28080946A}" type="pres">
      <dgm:prSet presAssocID="{D71F408E-B51D-4721-A84A-E5D69EA2278F}" presName="spacer" presStyleCnt="0"/>
      <dgm:spPr/>
    </dgm:pt>
    <dgm:pt modelId="{ABF5CE23-8790-49BD-BBBF-21CF6BEC487D}" type="pres">
      <dgm:prSet presAssocID="{D94CC3DC-C1C5-48F8-B092-8CCE5D64CFFF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D013D04F-6153-4E58-A7A2-AB67F64E1DED}" type="pres">
      <dgm:prSet presAssocID="{002E895D-C016-4038-BD18-D4B57210CC89}" presName="spacer" presStyleCnt="0"/>
      <dgm:spPr/>
    </dgm:pt>
    <dgm:pt modelId="{976AD2D6-CF7E-4BD0-B142-3D50C5508920}" type="pres">
      <dgm:prSet presAssocID="{0AC1FCA6-4403-454A-B708-1C9FD0DD4F7F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AECEC8C0-A31C-4CC9-B1EE-FF5A511F4773}" type="pres">
      <dgm:prSet presAssocID="{E7DD3CB3-84BE-441D-AB9E-BA205FBD42C7}" presName="spacer" presStyleCnt="0"/>
      <dgm:spPr/>
    </dgm:pt>
    <dgm:pt modelId="{87CA587B-6EB1-468C-8AA1-ED5E4B789819}" type="pres">
      <dgm:prSet presAssocID="{4EF23BD7-5ED2-4469-B1C9-866A00F1C5EC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8718F80F-18FB-442E-B0E7-EA5652B172D6}" type="presOf" srcId="{5829093B-8D73-4EF5-8033-E30BE1801C19}" destId="{9922D7F6-FCEC-433A-8BAB-983716325CCD}" srcOrd="0" destOrd="0" presId="urn:microsoft.com/office/officeart/2005/8/layout/vList2"/>
    <dgm:cxn modelId="{EBFF7721-4E2F-4EC8-9F70-388D194694C5}" type="presOf" srcId="{D118710A-4761-4376-9DBD-7AD4AC21AD26}" destId="{74A88942-AE59-4C4B-BF65-2DD10542AAC0}" srcOrd="0" destOrd="0" presId="urn:microsoft.com/office/officeart/2005/8/layout/vList2"/>
    <dgm:cxn modelId="{0B421832-F09A-4431-B783-9FDB87134BC7}" srcId="{71B14464-F63A-4ED9-BCC5-EB21FF476781}" destId="{09887C1C-39EF-4198-8E45-FD08107D0B56}" srcOrd="2" destOrd="0" parTransId="{EF44D10B-D2B3-41DA-9F62-375DAC2C61AB}" sibTransId="{B0A6DBDB-7D8E-4237-8ABC-3879CE47FF74}"/>
    <dgm:cxn modelId="{365C783E-7D7E-4E8D-96E5-CA829A477D32}" srcId="{71B14464-F63A-4ED9-BCC5-EB21FF476781}" destId="{4EF23BD7-5ED2-4469-B1C9-866A00F1C5EC}" srcOrd="6" destOrd="0" parTransId="{63B864EC-3783-44D8-8152-77EE709FE61E}" sibTransId="{E23EC27B-98A0-4858-95F4-B745B3789255}"/>
    <dgm:cxn modelId="{694DD846-CA73-43F7-9189-4FC1EBB24884}" srcId="{71B14464-F63A-4ED9-BCC5-EB21FF476781}" destId="{5829093B-8D73-4EF5-8033-E30BE1801C19}" srcOrd="3" destOrd="0" parTransId="{A9360F42-F2E7-43FF-A945-FF492EF6A8B3}" sibTransId="{D71F408E-B51D-4721-A84A-E5D69EA2278F}"/>
    <dgm:cxn modelId="{3FBEC950-389A-459F-8656-81B23CB51947}" type="presOf" srcId="{4EF23BD7-5ED2-4469-B1C9-866A00F1C5EC}" destId="{87CA587B-6EB1-468C-8AA1-ED5E4B789819}" srcOrd="0" destOrd="0" presId="urn:microsoft.com/office/officeart/2005/8/layout/vList2"/>
    <dgm:cxn modelId="{36A48975-26FB-4E98-AD5C-303943208EA4}" type="presOf" srcId="{0AC1FCA6-4403-454A-B708-1C9FD0DD4F7F}" destId="{976AD2D6-CF7E-4BD0-B142-3D50C5508920}" srcOrd="0" destOrd="0" presId="urn:microsoft.com/office/officeart/2005/8/layout/vList2"/>
    <dgm:cxn modelId="{AE0A935A-004E-4750-8CFC-91B0177612FE}" type="presOf" srcId="{95A409CF-FB7F-4187-BF3C-67AD4A1516F0}" destId="{FA051609-5BD6-44AF-854A-B1930C13B2AF}" srcOrd="0" destOrd="0" presId="urn:microsoft.com/office/officeart/2005/8/layout/vList2"/>
    <dgm:cxn modelId="{0EC25592-CA33-4C3A-BDB7-1C293D4643B4}" srcId="{71B14464-F63A-4ED9-BCC5-EB21FF476781}" destId="{0AC1FCA6-4403-454A-B708-1C9FD0DD4F7F}" srcOrd="5" destOrd="0" parTransId="{3E711CDA-9023-466F-A32D-809F0CB5C887}" sibTransId="{E7DD3CB3-84BE-441D-AB9E-BA205FBD42C7}"/>
    <dgm:cxn modelId="{A80778A3-B0DE-41E6-BF95-C546C86557A7}" type="presOf" srcId="{71B14464-F63A-4ED9-BCC5-EB21FF476781}" destId="{CD9F1BA6-F1C4-4872-8374-78A4CCCAF63C}" srcOrd="0" destOrd="0" presId="urn:microsoft.com/office/officeart/2005/8/layout/vList2"/>
    <dgm:cxn modelId="{BAE462AC-CAE3-4A8A-B9D4-B6C42C7735B5}" srcId="{71B14464-F63A-4ED9-BCC5-EB21FF476781}" destId="{95A409CF-FB7F-4187-BF3C-67AD4A1516F0}" srcOrd="0" destOrd="0" parTransId="{E4335AD5-2625-4240-9412-24910E70EA2C}" sibTransId="{505C35CB-74AF-49C9-B74F-644072B1A25C}"/>
    <dgm:cxn modelId="{35796AB8-DB76-461B-90FF-ACE9C97B6032}" type="presOf" srcId="{D94CC3DC-C1C5-48F8-B092-8CCE5D64CFFF}" destId="{ABF5CE23-8790-49BD-BBBF-21CF6BEC487D}" srcOrd="0" destOrd="0" presId="urn:microsoft.com/office/officeart/2005/8/layout/vList2"/>
    <dgm:cxn modelId="{422CAFCC-1AB8-4E10-8A73-2BE030E37EFE}" srcId="{71B14464-F63A-4ED9-BCC5-EB21FF476781}" destId="{D118710A-4761-4376-9DBD-7AD4AC21AD26}" srcOrd="1" destOrd="0" parTransId="{CF0D4244-D569-43B1-B384-455A2677DC85}" sibTransId="{2AEDD0BE-9103-49C6-AC67-61A8EA52542E}"/>
    <dgm:cxn modelId="{A7BF6EDA-0A0A-40CE-AE72-04ADB9E4D31A}" type="presOf" srcId="{09887C1C-39EF-4198-8E45-FD08107D0B56}" destId="{AACA5E66-E296-448A-9C34-70A381A26441}" srcOrd="0" destOrd="0" presId="urn:microsoft.com/office/officeart/2005/8/layout/vList2"/>
    <dgm:cxn modelId="{6A808AE5-3587-462E-A2AD-03B0F6CD8B38}" srcId="{71B14464-F63A-4ED9-BCC5-EB21FF476781}" destId="{D94CC3DC-C1C5-48F8-B092-8CCE5D64CFFF}" srcOrd="4" destOrd="0" parTransId="{750E8BB2-4E10-4C37-A9AD-79BAA77BDE53}" sibTransId="{002E895D-C016-4038-BD18-D4B57210CC89}"/>
    <dgm:cxn modelId="{3EDD3ECF-750E-4ECF-9C2C-6D55510D979F}" type="presParOf" srcId="{CD9F1BA6-F1C4-4872-8374-78A4CCCAF63C}" destId="{FA051609-5BD6-44AF-854A-B1930C13B2AF}" srcOrd="0" destOrd="0" presId="urn:microsoft.com/office/officeart/2005/8/layout/vList2"/>
    <dgm:cxn modelId="{87A41DA9-F3AA-4D47-96F0-F94506E17ED5}" type="presParOf" srcId="{CD9F1BA6-F1C4-4872-8374-78A4CCCAF63C}" destId="{BF77A63C-46D3-4AB0-8772-558CC2040552}" srcOrd="1" destOrd="0" presId="urn:microsoft.com/office/officeart/2005/8/layout/vList2"/>
    <dgm:cxn modelId="{C637DE7C-A9C9-4AEF-973D-71352FA628AA}" type="presParOf" srcId="{CD9F1BA6-F1C4-4872-8374-78A4CCCAF63C}" destId="{74A88942-AE59-4C4B-BF65-2DD10542AAC0}" srcOrd="2" destOrd="0" presId="urn:microsoft.com/office/officeart/2005/8/layout/vList2"/>
    <dgm:cxn modelId="{65CB1A2C-28E2-4E45-AD88-D3B64FDBAC14}" type="presParOf" srcId="{CD9F1BA6-F1C4-4872-8374-78A4CCCAF63C}" destId="{F3F60ECD-347A-44A4-8B61-7A215F231083}" srcOrd="3" destOrd="0" presId="urn:microsoft.com/office/officeart/2005/8/layout/vList2"/>
    <dgm:cxn modelId="{091BBDC1-5EA0-4DD9-98CD-5AAE2EF6A50F}" type="presParOf" srcId="{CD9F1BA6-F1C4-4872-8374-78A4CCCAF63C}" destId="{AACA5E66-E296-448A-9C34-70A381A26441}" srcOrd="4" destOrd="0" presId="urn:microsoft.com/office/officeart/2005/8/layout/vList2"/>
    <dgm:cxn modelId="{8AFE2E11-FB93-4D7F-BC18-9C82B9105395}" type="presParOf" srcId="{CD9F1BA6-F1C4-4872-8374-78A4CCCAF63C}" destId="{4587B51E-CA24-4213-A08F-E6D89468D35F}" srcOrd="5" destOrd="0" presId="urn:microsoft.com/office/officeart/2005/8/layout/vList2"/>
    <dgm:cxn modelId="{AF6FF6CF-D6B8-433F-8F48-575A43BA29F7}" type="presParOf" srcId="{CD9F1BA6-F1C4-4872-8374-78A4CCCAF63C}" destId="{9922D7F6-FCEC-433A-8BAB-983716325CCD}" srcOrd="6" destOrd="0" presId="urn:microsoft.com/office/officeart/2005/8/layout/vList2"/>
    <dgm:cxn modelId="{CF5555C7-B919-44AE-94FC-854501CDEA75}" type="presParOf" srcId="{CD9F1BA6-F1C4-4872-8374-78A4CCCAF63C}" destId="{AEEB9E95-C0C3-4B8C-B236-1BC28080946A}" srcOrd="7" destOrd="0" presId="urn:microsoft.com/office/officeart/2005/8/layout/vList2"/>
    <dgm:cxn modelId="{36F01527-FFD8-4CF9-979C-23D5F4C787CB}" type="presParOf" srcId="{CD9F1BA6-F1C4-4872-8374-78A4CCCAF63C}" destId="{ABF5CE23-8790-49BD-BBBF-21CF6BEC487D}" srcOrd="8" destOrd="0" presId="urn:microsoft.com/office/officeart/2005/8/layout/vList2"/>
    <dgm:cxn modelId="{DCC125ED-A27B-4542-9A90-59A4DF99B095}" type="presParOf" srcId="{CD9F1BA6-F1C4-4872-8374-78A4CCCAF63C}" destId="{D013D04F-6153-4E58-A7A2-AB67F64E1DED}" srcOrd="9" destOrd="0" presId="urn:microsoft.com/office/officeart/2005/8/layout/vList2"/>
    <dgm:cxn modelId="{FB5FB4A1-0B41-423F-9628-0E53B1D0689E}" type="presParOf" srcId="{CD9F1BA6-F1C4-4872-8374-78A4CCCAF63C}" destId="{976AD2D6-CF7E-4BD0-B142-3D50C5508920}" srcOrd="10" destOrd="0" presId="urn:microsoft.com/office/officeart/2005/8/layout/vList2"/>
    <dgm:cxn modelId="{6B06ABC8-5906-4E38-A744-67086B417336}" type="presParOf" srcId="{CD9F1BA6-F1C4-4872-8374-78A4CCCAF63C}" destId="{AECEC8C0-A31C-4CC9-B1EE-FF5A511F4773}" srcOrd="11" destOrd="0" presId="urn:microsoft.com/office/officeart/2005/8/layout/vList2"/>
    <dgm:cxn modelId="{B303D075-F3BB-4899-9783-0A13B34D3F64}" type="presParOf" srcId="{CD9F1BA6-F1C4-4872-8374-78A4CCCAF63C}" destId="{87CA587B-6EB1-468C-8AA1-ED5E4B78981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C8DF4F-A92F-4B8C-BD9E-A28EF2B1065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FEDEF63-A7B6-4E3E-9926-9C3FB2EDD1C0}">
      <dgm:prSet/>
      <dgm:spPr/>
      <dgm:t>
        <a:bodyPr/>
        <a:lstStyle/>
        <a:p>
          <a:r>
            <a:rPr lang="en-GB" dirty="0"/>
            <a:t>Contraception – LARC. Waiting list</a:t>
          </a:r>
          <a:endParaRPr lang="en-US" dirty="0"/>
        </a:p>
      </dgm:t>
    </dgm:pt>
    <dgm:pt modelId="{570EE03D-A97A-41B8-902B-15080C8B1C79}" type="parTrans" cxnId="{17093466-F292-40C1-A66B-F408F38FE120}">
      <dgm:prSet/>
      <dgm:spPr/>
      <dgm:t>
        <a:bodyPr/>
        <a:lstStyle/>
        <a:p>
          <a:endParaRPr lang="en-US"/>
        </a:p>
      </dgm:t>
    </dgm:pt>
    <dgm:pt modelId="{54C2CB04-7792-45C0-9BFB-EE82C056D9E8}" type="sibTrans" cxnId="{17093466-F292-40C1-A66B-F408F38FE120}">
      <dgm:prSet/>
      <dgm:spPr/>
      <dgm:t>
        <a:bodyPr/>
        <a:lstStyle/>
        <a:p>
          <a:endParaRPr lang="en-US"/>
        </a:p>
      </dgm:t>
    </dgm:pt>
    <dgm:pt modelId="{E130A878-FDAF-4F83-876A-F734978D6E30}">
      <dgm:prSet/>
      <dgm:spPr/>
      <dgm:t>
        <a:bodyPr/>
        <a:lstStyle/>
        <a:p>
          <a:r>
            <a:rPr lang="en-GB" dirty="0"/>
            <a:t>Specialist Consultant</a:t>
          </a:r>
          <a:endParaRPr lang="en-US" dirty="0"/>
        </a:p>
      </dgm:t>
    </dgm:pt>
    <dgm:pt modelId="{4230FCC6-F85D-410D-8820-9C957B304B3E}" type="parTrans" cxnId="{99685895-40F8-47CA-82A3-9E138FE3F97E}">
      <dgm:prSet/>
      <dgm:spPr/>
      <dgm:t>
        <a:bodyPr/>
        <a:lstStyle/>
        <a:p>
          <a:endParaRPr lang="en-US"/>
        </a:p>
      </dgm:t>
    </dgm:pt>
    <dgm:pt modelId="{97462F3E-A970-4C7C-B807-06B3DCB36D9A}" type="sibTrans" cxnId="{99685895-40F8-47CA-82A3-9E138FE3F97E}">
      <dgm:prSet/>
      <dgm:spPr/>
      <dgm:t>
        <a:bodyPr/>
        <a:lstStyle/>
        <a:p>
          <a:endParaRPr lang="en-US"/>
        </a:p>
      </dgm:t>
    </dgm:pt>
    <dgm:pt modelId="{413B9827-27B6-4EC7-8A3A-5E2FA9BA4075}">
      <dgm:prSet/>
      <dgm:spPr/>
      <dgm:t>
        <a:bodyPr/>
        <a:lstStyle/>
        <a:p>
          <a:r>
            <a:rPr lang="en-GB" dirty="0"/>
            <a:t>GUM</a:t>
          </a:r>
          <a:endParaRPr lang="en-US" dirty="0"/>
        </a:p>
      </dgm:t>
    </dgm:pt>
    <dgm:pt modelId="{37B9F6A1-5FFF-4745-9F59-E90AC38DE9AB}" type="parTrans" cxnId="{D6EEFB47-6236-4177-815C-5893B9FBC076}">
      <dgm:prSet/>
      <dgm:spPr/>
      <dgm:t>
        <a:bodyPr/>
        <a:lstStyle/>
        <a:p>
          <a:endParaRPr lang="en-US"/>
        </a:p>
      </dgm:t>
    </dgm:pt>
    <dgm:pt modelId="{6CE2AF87-4B8B-4144-9879-7AF2EC50CA06}" type="sibTrans" cxnId="{D6EEFB47-6236-4177-815C-5893B9FBC076}">
      <dgm:prSet/>
      <dgm:spPr/>
      <dgm:t>
        <a:bodyPr/>
        <a:lstStyle/>
        <a:p>
          <a:endParaRPr lang="en-US"/>
        </a:p>
      </dgm:t>
    </dgm:pt>
    <dgm:pt modelId="{4B9316C9-B2E4-4BCE-8C63-4B9208A23B8F}">
      <dgm:prSet/>
      <dgm:spPr/>
      <dgm:t>
        <a:bodyPr/>
        <a:lstStyle/>
        <a:p>
          <a:r>
            <a:rPr lang="en-GB" dirty="0"/>
            <a:t>PrEP</a:t>
          </a:r>
          <a:endParaRPr lang="en-US" dirty="0"/>
        </a:p>
      </dgm:t>
    </dgm:pt>
    <dgm:pt modelId="{68A36968-0914-4AC7-898D-D77DE19E24DD}" type="parTrans" cxnId="{A62F731D-0CB5-4D45-8CAE-3C54AB61645D}">
      <dgm:prSet/>
      <dgm:spPr/>
      <dgm:t>
        <a:bodyPr/>
        <a:lstStyle/>
        <a:p>
          <a:endParaRPr lang="en-US"/>
        </a:p>
      </dgm:t>
    </dgm:pt>
    <dgm:pt modelId="{73C8F39C-3EC1-4633-8A7C-A032B69CDC94}" type="sibTrans" cxnId="{A62F731D-0CB5-4D45-8CAE-3C54AB61645D}">
      <dgm:prSet/>
      <dgm:spPr/>
      <dgm:t>
        <a:bodyPr/>
        <a:lstStyle/>
        <a:p>
          <a:endParaRPr lang="en-US"/>
        </a:p>
      </dgm:t>
    </dgm:pt>
    <dgm:pt modelId="{EEA9504C-5CFD-4E3E-9AB2-E1593AC40DE6}" type="pres">
      <dgm:prSet presAssocID="{B0C8DF4F-A92F-4B8C-BD9E-A28EF2B10659}" presName="linear" presStyleCnt="0">
        <dgm:presLayoutVars>
          <dgm:dir/>
          <dgm:animLvl val="lvl"/>
          <dgm:resizeHandles val="exact"/>
        </dgm:presLayoutVars>
      </dgm:prSet>
      <dgm:spPr/>
    </dgm:pt>
    <dgm:pt modelId="{1911085C-4F36-415F-BB51-132855BE51D5}" type="pres">
      <dgm:prSet presAssocID="{3FEDEF63-A7B6-4E3E-9926-9C3FB2EDD1C0}" presName="parentLin" presStyleCnt="0"/>
      <dgm:spPr/>
    </dgm:pt>
    <dgm:pt modelId="{20B5B750-C1FD-44FF-9531-A387581DC1D4}" type="pres">
      <dgm:prSet presAssocID="{3FEDEF63-A7B6-4E3E-9926-9C3FB2EDD1C0}" presName="parentLeftMargin" presStyleLbl="node1" presStyleIdx="0" presStyleCnt="4"/>
      <dgm:spPr/>
    </dgm:pt>
    <dgm:pt modelId="{B765E2FF-3312-4465-8BC8-D35496A8999C}" type="pres">
      <dgm:prSet presAssocID="{3FEDEF63-A7B6-4E3E-9926-9C3FB2EDD1C0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AC5975C-3034-411B-821A-67AC3E9EC31A}" type="pres">
      <dgm:prSet presAssocID="{3FEDEF63-A7B6-4E3E-9926-9C3FB2EDD1C0}" presName="negativeSpace" presStyleCnt="0"/>
      <dgm:spPr/>
    </dgm:pt>
    <dgm:pt modelId="{53AC9F36-76E0-4AF9-BDEC-3F8AEC1EE8BF}" type="pres">
      <dgm:prSet presAssocID="{3FEDEF63-A7B6-4E3E-9926-9C3FB2EDD1C0}" presName="childText" presStyleLbl="conFgAcc1" presStyleIdx="0" presStyleCnt="4">
        <dgm:presLayoutVars>
          <dgm:bulletEnabled val="1"/>
        </dgm:presLayoutVars>
      </dgm:prSet>
      <dgm:spPr/>
    </dgm:pt>
    <dgm:pt modelId="{8A342591-27F8-4C37-A920-9E99ED14963E}" type="pres">
      <dgm:prSet presAssocID="{54C2CB04-7792-45C0-9BFB-EE82C056D9E8}" presName="spaceBetweenRectangles" presStyleCnt="0"/>
      <dgm:spPr/>
    </dgm:pt>
    <dgm:pt modelId="{56CC628D-07A8-47F5-80E2-B9A727DA0BD2}" type="pres">
      <dgm:prSet presAssocID="{E130A878-FDAF-4F83-876A-F734978D6E30}" presName="parentLin" presStyleCnt="0"/>
      <dgm:spPr/>
    </dgm:pt>
    <dgm:pt modelId="{60CB89C3-2D6F-4BBA-A5F8-749CD9EBF0FB}" type="pres">
      <dgm:prSet presAssocID="{E130A878-FDAF-4F83-876A-F734978D6E30}" presName="parentLeftMargin" presStyleLbl="node1" presStyleIdx="0" presStyleCnt="4"/>
      <dgm:spPr/>
    </dgm:pt>
    <dgm:pt modelId="{703CF5A9-5A7F-45AF-8A16-38469FD49626}" type="pres">
      <dgm:prSet presAssocID="{E130A878-FDAF-4F83-876A-F734978D6E3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E081E49-E4A5-4B76-B0D3-E1C03E4514F6}" type="pres">
      <dgm:prSet presAssocID="{E130A878-FDAF-4F83-876A-F734978D6E30}" presName="negativeSpace" presStyleCnt="0"/>
      <dgm:spPr/>
    </dgm:pt>
    <dgm:pt modelId="{7EAC604A-9749-4C68-B471-FE936D2789F7}" type="pres">
      <dgm:prSet presAssocID="{E130A878-FDAF-4F83-876A-F734978D6E30}" presName="childText" presStyleLbl="conFgAcc1" presStyleIdx="1" presStyleCnt="4">
        <dgm:presLayoutVars>
          <dgm:bulletEnabled val="1"/>
        </dgm:presLayoutVars>
      </dgm:prSet>
      <dgm:spPr/>
    </dgm:pt>
    <dgm:pt modelId="{379DEB61-FB55-49E6-9B4E-AB930582C694}" type="pres">
      <dgm:prSet presAssocID="{97462F3E-A970-4C7C-B807-06B3DCB36D9A}" presName="spaceBetweenRectangles" presStyleCnt="0"/>
      <dgm:spPr/>
    </dgm:pt>
    <dgm:pt modelId="{CC0494C2-51E1-45C2-80BC-A402247B9EF1}" type="pres">
      <dgm:prSet presAssocID="{413B9827-27B6-4EC7-8A3A-5E2FA9BA4075}" presName="parentLin" presStyleCnt="0"/>
      <dgm:spPr/>
    </dgm:pt>
    <dgm:pt modelId="{EB96E770-87E0-455D-95BF-1FDB49CD5559}" type="pres">
      <dgm:prSet presAssocID="{413B9827-27B6-4EC7-8A3A-5E2FA9BA4075}" presName="parentLeftMargin" presStyleLbl="node1" presStyleIdx="1" presStyleCnt="4"/>
      <dgm:spPr/>
    </dgm:pt>
    <dgm:pt modelId="{E017D2A6-3415-4FE7-8EA8-C4E96482078D}" type="pres">
      <dgm:prSet presAssocID="{413B9827-27B6-4EC7-8A3A-5E2FA9BA407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AFDE72B-7460-49F2-BFD6-DC4AEEFC66DC}" type="pres">
      <dgm:prSet presAssocID="{413B9827-27B6-4EC7-8A3A-5E2FA9BA4075}" presName="negativeSpace" presStyleCnt="0"/>
      <dgm:spPr/>
    </dgm:pt>
    <dgm:pt modelId="{0DC0A8BD-DD72-418B-8D30-A12156B810CD}" type="pres">
      <dgm:prSet presAssocID="{413B9827-27B6-4EC7-8A3A-5E2FA9BA4075}" presName="childText" presStyleLbl="conFgAcc1" presStyleIdx="2" presStyleCnt="4">
        <dgm:presLayoutVars>
          <dgm:bulletEnabled val="1"/>
        </dgm:presLayoutVars>
      </dgm:prSet>
      <dgm:spPr/>
    </dgm:pt>
    <dgm:pt modelId="{5E2FCCDA-FC8F-4920-A9CD-A064E8D3119F}" type="pres">
      <dgm:prSet presAssocID="{6CE2AF87-4B8B-4144-9879-7AF2EC50CA06}" presName="spaceBetweenRectangles" presStyleCnt="0"/>
      <dgm:spPr/>
    </dgm:pt>
    <dgm:pt modelId="{1816C3DA-72B0-41E3-B315-1C2FA9FFF589}" type="pres">
      <dgm:prSet presAssocID="{4B9316C9-B2E4-4BCE-8C63-4B9208A23B8F}" presName="parentLin" presStyleCnt="0"/>
      <dgm:spPr/>
    </dgm:pt>
    <dgm:pt modelId="{F1EFA56F-7132-4F8B-BC9A-B589559B3F86}" type="pres">
      <dgm:prSet presAssocID="{4B9316C9-B2E4-4BCE-8C63-4B9208A23B8F}" presName="parentLeftMargin" presStyleLbl="node1" presStyleIdx="2" presStyleCnt="4"/>
      <dgm:spPr/>
    </dgm:pt>
    <dgm:pt modelId="{B03E7EB7-25DF-4C00-8EFA-494CFED26C01}" type="pres">
      <dgm:prSet presAssocID="{4B9316C9-B2E4-4BCE-8C63-4B9208A23B8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2D5A251-87B4-4F0E-93DC-9EC38C6E90E9}" type="pres">
      <dgm:prSet presAssocID="{4B9316C9-B2E4-4BCE-8C63-4B9208A23B8F}" presName="negativeSpace" presStyleCnt="0"/>
      <dgm:spPr/>
    </dgm:pt>
    <dgm:pt modelId="{BAD1FFF0-8CF7-47E5-BAB7-67F4F610FC28}" type="pres">
      <dgm:prSet presAssocID="{4B9316C9-B2E4-4BCE-8C63-4B9208A23B8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BBE1D03-5725-4A39-9470-B3C4571F548B}" type="presOf" srcId="{413B9827-27B6-4EC7-8A3A-5E2FA9BA4075}" destId="{EB96E770-87E0-455D-95BF-1FDB49CD5559}" srcOrd="0" destOrd="0" presId="urn:microsoft.com/office/officeart/2005/8/layout/list1"/>
    <dgm:cxn modelId="{48366504-E93F-4332-AE5A-478A4F1B2468}" type="presOf" srcId="{E130A878-FDAF-4F83-876A-F734978D6E30}" destId="{703CF5A9-5A7F-45AF-8A16-38469FD49626}" srcOrd="1" destOrd="0" presId="urn:microsoft.com/office/officeart/2005/8/layout/list1"/>
    <dgm:cxn modelId="{A62F731D-0CB5-4D45-8CAE-3C54AB61645D}" srcId="{B0C8DF4F-A92F-4B8C-BD9E-A28EF2B10659}" destId="{4B9316C9-B2E4-4BCE-8C63-4B9208A23B8F}" srcOrd="3" destOrd="0" parTransId="{68A36968-0914-4AC7-898D-D77DE19E24DD}" sibTransId="{73C8F39C-3EC1-4633-8A7C-A032B69CDC94}"/>
    <dgm:cxn modelId="{A482F71E-A732-4E92-980F-6EC4B83FCA5B}" type="presOf" srcId="{4B9316C9-B2E4-4BCE-8C63-4B9208A23B8F}" destId="{F1EFA56F-7132-4F8B-BC9A-B589559B3F86}" srcOrd="0" destOrd="0" presId="urn:microsoft.com/office/officeart/2005/8/layout/list1"/>
    <dgm:cxn modelId="{77169B31-2FB6-4B85-A000-36C7A6778DB0}" type="presOf" srcId="{E130A878-FDAF-4F83-876A-F734978D6E30}" destId="{60CB89C3-2D6F-4BBA-A5F8-749CD9EBF0FB}" srcOrd="0" destOrd="0" presId="urn:microsoft.com/office/officeart/2005/8/layout/list1"/>
    <dgm:cxn modelId="{17093466-F292-40C1-A66B-F408F38FE120}" srcId="{B0C8DF4F-A92F-4B8C-BD9E-A28EF2B10659}" destId="{3FEDEF63-A7B6-4E3E-9926-9C3FB2EDD1C0}" srcOrd="0" destOrd="0" parTransId="{570EE03D-A97A-41B8-902B-15080C8B1C79}" sibTransId="{54C2CB04-7792-45C0-9BFB-EE82C056D9E8}"/>
    <dgm:cxn modelId="{D6EEFB47-6236-4177-815C-5893B9FBC076}" srcId="{B0C8DF4F-A92F-4B8C-BD9E-A28EF2B10659}" destId="{413B9827-27B6-4EC7-8A3A-5E2FA9BA4075}" srcOrd="2" destOrd="0" parTransId="{37B9F6A1-5FFF-4745-9F59-E90AC38DE9AB}" sibTransId="{6CE2AF87-4B8B-4144-9879-7AF2EC50CA06}"/>
    <dgm:cxn modelId="{81829850-B52A-4307-A039-A43970E556BF}" type="presOf" srcId="{B0C8DF4F-A92F-4B8C-BD9E-A28EF2B10659}" destId="{EEA9504C-5CFD-4E3E-9AB2-E1593AC40DE6}" srcOrd="0" destOrd="0" presId="urn:microsoft.com/office/officeart/2005/8/layout/list1"/>
    <dgm:cxn modelId="{F535C692-71E0-438C-B7F3-7EC6082062C7}" type="presOf" srcId="{413B9827-27B6-4EC7-8A3A-5E2FA9BA4075}" destId="{E017D2A6-3415-4FE7-8EA8-C4E96482078D}" srcOrd="1" destOrd="0" presId="urn:microsoft.com/office/officeart/2005/8/layout/list1"/>
    <dgm:cxn modelId="{8355E994-78C3-4D72-8FA1-9F1343F24AFE}" type="presOf" srcId="{4B9316C9-B2E4-4BCE-8C63-4B9208A23B8F}" destId="{B03E7EB7-25DF-4C00-8EFA-494CFED26C01}" srcOrd="1" destOrd="0" presId="urn:microsoft.com/office/officeart/2005/8/layout/list1"/>
    <dgm:cxn modelId="{99685895-40F8-47CA-82A3-9E138FE3F97E}" srcId="{B0C8DF4F-A92F-4B8C-BD9E-A28EF2B10659}" destId="{E130A878-FDAF-4F83-876A-F734978D6E30}" srcOrd="1" destOrd="0" parTransId="{4230FCC6-F85D-410D-8820-9C957B304B3E}" sibTransId="{97462F3E-A970-4C7C-B807-06B3DCB36D9A}"/>
    <dgm:cxn modelId="{78E647BF-6ABF-426D-B6EE-1F6CA1AB5625}" type="presOf" srcId="{3FEDEF63-A7B6-4E3E-9926-9C3FB2EDD1C0}" destId="{20B5B750-C1FD-44FF-9531-A387581DC1D4}" srcOrd="0" destOrd="0" presId="urn:microsoft.com/office/officeart/2005/8/layout/list1"/>
    <dgm:cxn modelId="{A971FAC8-01B6-40E0-8993-AA8F7FE2287B}" type="presOf" srcId="{3FEDEF63-A7B6-4E3E-9926-9C3FB2EDD1C0}" destId="{B765E2FF-3312-4465-8BC8-D35496A8999C}" srcOrd="1" destOrd="0" presId="urn:microsoft.com/office/officeart/2005/8/layout/list1"/>
    <dgm:cxn modelId="{4F48C94C-9391-4FEE-AA3E-C81AA8B9E556}" type="presParOf" srcId="{EEA9504C-5CFD-4E3E-9AB2-E1593AC40DE6}" destId="{1911085C-4F36-415F-BB51-132855BE51D5}" srcOrd="0" destOrd="0" presId="urn:microsoft.com/office/officeart/2005/8/layout/list1"/>
    <dgm:cxn modelId="{50859032-405C-48A1-80F5-3DE2003A13A8}" type="presParOf" srcId="{1911085C-4F36-415F-BB51-132855BE51D5}" destId="{20B5B750-C1FD-44FF-9531-A387581DC1D4}" srcOrd="0" destOrd="0" presId="urn:microsoft.com/office/officeart/2005/8/layout/list1"/>
    <dgm:cxn modelId="{218C6914-9343-48D7-B202-EE20D02FC1FE}" type="presParOf" srcId="{1911085C-4F36-415F-BB51-132855BE51D5}" destId="{B765E2FF-3312-4465-8BC8-D35496A8999C}" srcOrd="1" destOrd="0" presId="urn:microsoft.com/office/officeart/2005/8/layout/list1"/>
    <dgm:cxn modelId="{F54FF165-3FF9-4CCA-A93F-926C05BD7155}" type="presParOf" srcId="{EEA9504C-5CFD-4E3E-9AB2-E1593AC40DE6}" destId="{9AC5975C-3034-411B-821A-67AC3E9EC31A}" srcOrd="1" destOrd="0" presId="urn:microsoft.com/office/officeart/2005/8/layout/list1"/>
    <dgm:cxn modelId="{710D96F0-7242-48A2-B63F-2F961FBC3E5B}" type="presParOf" srcId="{EEA9504C-5CFD-4E3E-9AB2-E1593AC40DE6}" destId="{53AC9F36-76E0-4AF9-BDEC-3F8AEC1EE8BF}" srcOrd="2" destOrd="0" presId="urn:microsoft.com/office/officeart/2005/8/layout/list1"/>
    <dgm:cxn modelId="{77D6C12B-AA40-49F3-AE9E-FF4981D596D2}" type="presParOf" srcId="{EEA9504C-5CFD-4E3E-9AB2-E1593AC40DE6}" destId="{8A342591-27F8-4C37-A920-9E99ED14963E}" srcOrd="3" destOrd="0" presId="urn:microsoft.com/office/officeart/2005/8/layout/list1"/>
    <dgm:cxn modelId="{A01470DE-3B9F-4130-B6FF-32DDA4D339BC}" type="presParOf" srcId="{EEA9504C-5CFD-4E3E-9AB2-E1593AC40DE6}" destId="{56CC628D-07A8-47F5-80E2-B9A727DA0BD2}" srcOrd="4" destOrd="0" presId="urn:microsoft.com/office/officeart/2005/8/layout/list1"/>
    <dgm:cxn modelId="{6115D1E9-9EAF-4BFB-ACCD-9C96030A6E5C}" type="presParOf" srcId="{56CC628D-07A8-47F5-80E2-B9A727DA0BD2}" destId="{60CB89C3-2D6F-4BBA-A5F8-749CD9EBF0FB}" srcOrd="0" destOrd="0" presId="urn:microsoft.com/office/officeart/2005/8/layout/list1"/>
    <dgm:cxn modelId="{0E0534F4-7FD9-46CD-A0D7-0ECD5887C283}" type="presParOf" srcId="{56CC628D-07A8-47F5-80E2-B9A727DA0BD2}" destId="{703CF5A9-5A7F-45AF-8A16-38469FD49626}" srcOrd="1" destOrd="0" presId="urn:microsoft.com/office/officeart/2005/8/layout/list1"/>
    <dgm:cxn modelId="{77517964-97DD-4393-AC80-4300BDE2E0BE}" type="presParOf" srcId="{EEA9504C-5CFD-4E3E-9AB2-E1593AC40DE6}" destId="{CE081E49-E4A5-4B76-B0D3-E1C03E4514F6}" srcOrd="5" destOrd="0" presId="urn:microsoft.com/office/officeart/2005/8/layout/list1"/>
    <dgm:cxn modelId="{1A68F62E-8F94-4717-B5CD-41E10E37E125}" type="presParOf" srcId="{EEA9504C-5CFD-4E3E-9AB2-E1593AC40DE6}" destId="{7EAC604A-9749-4C68-B471-FE936D2789F7}" srcOrd="6" destOrd="0" presId="urn:microsoft.com/office/officeart/2005/8/layout/list1"/>
    <dgm:cxn modelId="{F864E389-6EEF-42B9-B1B9-F991AD5F0BF1}" type="presParOf" srcId="{EEA9504C-5CFD-4E3E-9AB2-E1593AC40DE6}" destId="{379DEB61-FB55-49E6-9B4E-AB930582C694}" srcOrd="7" destOrd="0" presId="urn:microsoft.com/office/officeart/2005/8/layout/list1"/>
    <dgm:cxn modelId="{72F56072-F541-40CA-80E4-9B3389C8E2F9}" type="presParOf" srcId="{EEA9504C-5CFD-4E3E-9AB2-E1593AC40DE6}" destId="{CC0494C2-51E1-45C2-80BC-A402247B9EF1}" srcOrd="8" destOrd="0" presId="urn:microsoft.com/office/officeart/2005/8/layout/list1"/>
    <dgm:cxn modelId="{CE37B457-4734-4D17-B3E3-FAA369EE5083}" type="presParOf" srcId="{CC0494C2-51E1-45C2-80BC-A402247B9EF1}" destId="{EB96E770-87E0-455D-95BF-1FDB49CD5559}" srcOrd="0" destOrd="0" presId="urn:microsoft.com/office/officeart/2005/8/layout/list1"/>
    <dgm:cxn modelId="{87AD88D3-BC9D-4133-9587-2E4271296503}" type="presParOf" srcId="{CC0494C2-51E1-45C2-80BC-A402247B9EF1}" destId="{E017D2A6-3415-4FE7-8EA8-C4E96482078D}" srcOrd="1" destOrd="0" presId="urn:microsoft.com/office/officeart/2005/8/layout/list1"/>
    <dgm:cxn modelId="{A58C17A5-11F4-4EFF-B49B-8889E95724B6}" type="presParOf" srcId="{EEA9504C-5CFD-4E3E-9AB2-E1593AC40DE6}" destId="{AAFDE72B-7460-49F2-BFD6-DC4AEEFC66DC}" srcOrd="9" destOrd="0" presId="urn:microsoft.com/office/officeart/2005/8/layout/list1"/>
    <dgm:cxn modelId="{133F7116-1E7E-40DF-BDA3-7CCD95CC00C5}" type="presParOf" srcId="{EEA9504C-5CFD-4E3E-9AB2-E1593AC40DE6}" destId="{0DC0A8BD-DD72-418B-8D30-A12156B810CD}" srcOrd="10" destOrd="0" presId="urn:microsoft.com/office/officeart/2005/8/layout/list1"/>
    <dgm:cxn modelId="{FF4B8328-5FD8-4DED-A4E5-E2003B42DCCC}" type="presParOf" srcId="{EEA9504C-5CFD-4E3E-9AB2-E1593AC40DE6}" destId="{5E2FCCDA-FC8F-4920-A9CD-A064E8D3119F}" srcOrd="11" destOrd="0" presId="urn:microsoft.com/office/officeart/2005/8/layout/list1"/>
    <dgm:cxn modelId="{F2F0569B-A8A3-4881-8470-E536B23EA032}" type="presParOf" srcId="{EEA9504C-5CFD-4E3E-9AB2-E1593AC40DE6}" destId="{1816C3DA-72B0-41E3-B315-1C2FA9FFF589}" srcOrd="12" destOrd="0" presId="urn:microsoft.com/office/officeart/2005/8/layout/list1"/>
    <dgm:cxn modelId="{74527131-AA2C-46AB-A904-269F2464FF8D}" type="presParOf" srcId="{1816C3DA-72B0-41E3-B315-1C2FA9FFF589}" destId="{F1EFA56F-7132-4F8B-BC9A-B589559B3F86}" srcOrd="0" destOrd="0" presId="urn:microsoft.com/office/officeart/2005/8/layout/list1"/>
    <dgm:cxn modelId="{0D9BC8AA-04F9-40B1-8968-7F1423FC7994}" type="presParOf" srcId="{1816C3DA-72B0-41E3-B315-1C2FA9FFF589}" destId="{B03E7EB7-25DF-4C00-8EFA-494CFED26C01}" srcOrd="1" destOrd="0" presId="urn:microsoft.com/office/officeart/2005/8/layout/list1"/>
    <dgm:cxn modelId="{B83D498F-3BE3-44A2-803C-5FC236C6E02F}" type="presParOf" srcId="{EEA9504C-5CFD-4E3E-9AB2-E1593AC40DE6}" destId="{B2D5A251-87B4-4F0E-93DC-9EC38C6E90E9}" srcOrd="13" destOrd="0" presId="urn:microsoft.com/office/officeart/2005/8/layout/list1"/>
    <dgm:cxn modelId="{C151F38E-E124-4B1D-AB11-6EC25ABFB3CB}" type="presParOf" srcId="{EEA9504C-5CFD-4E3E-9AB2-E1593AC40DE6}" destId="{BAD1FFF0-8CF7-47E5-BAB7-67F4F610FC2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0517DB-10ED-4B5F-B54A-CC872B8751C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BA7A941-3464-4938-836A-D8B18688F30C}">
      <dgm:prSet/>
      <dgm:spPr/>
      <dgm:t>
        <a:bodyPr/>
        <a:lstStyle/>
        <a:p>
          <a:r>
            <a:rPr lang="en-GB" dirty="0"/>
            <a:t>Small team made up of our Head of Service, consultant, specialist Dr’s and nurses.  HCA’s and receptionist team.</a:t>
          </a:r>
          <a:endParaRPr lang="en-US" dirty="0"/>
        </a:p>
      </dgm:t>
    </dgm:pt>
    <dgm:pt modelId="{C9911BF7-645A-412F-B7AB-7E9DD60DD7D3}" type="parTrans" cxnId="{D3DE2F63-AFF9-4F52-B3B2-C1EBDE8F6049}">
      <dgm:prSet/>
      <dgm:spPr/>
      <dgm:t>
        <a:bodyPr/>
        <a:lstStyle/>
        <a:p>
          <a:endParaRPr lang="en-US"/>
        </a:p>
      </dgm:t>
    </dgm:pt>
    <dgm:pt modelId="{F63915BE-D9C3-4BDD-B28B-14E1F5DAD34B}" type="sibTrans" cxnId="{D3DE2F63-AFF9-4F52-B3B2-C1EBDE8F6049}">
      <dgm:prSet/>
      <dgm:spPr/>
      <dgm:t>
        <a:bodyPr/>
        <a:lstStyle/>
        <a:p>
          <a:endParaRPr lang="en-US"/>
        </a:p>
      </dgm:t>
    </dgm:pt>
    <dgm:pt modelId="{B934E677-CA0D-4890-800F-6EAE34758C51}">
      <dgm:prSet/>
      <dgm:spPr/>
      <dgm:t>
        <a:bodyPr/>
        <a:lstStyle/>
        <a:p>
          <a:r>
            <a:rPr lang="en-GB" dirty="0"/>
            <a:t>Continuity</a:t>
          </a:r>
          <a:endParaRPr lang="en-US" dirty="0"/>
        </a:p>
      </dgm:t>
    </dgm:pt>
    <dgm:pt modelId="{04AFAA28-EB63-46B6-A27B-F019380B7213}" type="parTrans" cxnId="{6BB5D0F8-E493-4607-AAFC-D5725ACBA84D}">
      <dgm:prSet/>
      <dgm:spPr/>
      <dgm:t>
        <a:bodyPr/>
        <a:lstStyle/>
        <a:p>
          <a:endParaRPr lang="en-US"/>
        </a:p>
      </dgm:t>
    </dgm:pt>
    <dgm:pt modelId="{0D69CC4D-0AB1-4AB1-874C-59DDCE5E8B01}" type="sibTrans" cxnId="{6BB5D0F8-E493-4607-AAFC-D5725ACBA84D}">
      <dgm:prSet/>
      <dgm:spPr/>
      <dgm:t>
        <a:bodyPr/>
        <a:lstStyle/>
        <a:p>
          <a:endParaRPr lang="en-US"/>
        </a:p>
      </dgm:t>
    </dgm:pt>
    <dgm:pt modelId="{04430F12-5E82-4E69-B235-564616513FC6}">
      <dgm:prSet/>
      <dgm:spPr/>
      <dgm:t>
        <a:bodyPr/>
        <a:lstStyle/>
        <a:p>
          <a:r>
            <a:rPr lang="en-GB" dirty="0"/>
            <a:t>Friendly and welcoming</a:t>
          </a:r>
          <a:endParaRPr lang="en-US" dirty="0"/>
        </a:p>
      </dgm:t>
    </dgm:pt>
    <dgm:pt modelId="{1C66B2A8-B899-46A9-B444-F6A2A078B240}" type="parTrans" cxnId="{C067C494-90DD-4DCE-9102-E7A149F90B7D}">
      <dgm:prSet/>
      <dgm:spPr/>
      <dgm:t>
        <a:bodyPr/>
        <a:lstStyle/>
        <a:p>
          <a:endParaRPr lang="en-US"/>
        </a:p>
      </dgm:t>
    </dgm:pt>
    <dgm:pt modelId="{C364AF7B-2910-4E05-A4BE-2DD4FB20D0EB}" type="sibTrans" cxnId="{C067C494-90DD-4DCE-9102-E7A149F90B7D}">
      <dgm:prSet/>
      <dgm:spPr/>
      <dgm:t>
        <a:bodyPr/>
        <a:lstStyle/>
        <a:p>
          <a:endParaRPr lang="en-US"/>
        </a:p>
      </dgm:t>
    </dgm:pt>
    <dgm:pt modelId="{B9BA578A-CDD2-49E2-BCD4-8D2EA30FA1E4}">
      <dgm:prSet/>
      <dgm:spPr/>
      <dgm:t>
        <a:bodyPr/>
        <a:lstStyle/>
        <a:p>
          <a:r>
            <a:rPr lang="en-GB" dirty="0"/>
            <a:t>Non judgemental</a:t>
          </a:r>
          <a:endParaRPr lang="en-US" dirty="0"/>
        </a:p>
      </dgm:t>
    </dgm:pt>
    <dgm:pt modelId="{289F1DCA-8E84-47BA-AD28-66E4D5A09010}" type="parTrans" cxnId="{658D1F06-349E-48E5-8B6C-1C4748C9E20B}">
      <dgm:prSet/>
      <dgm:spPr/>
      <dgm:t>
        <a:bodyPr/>
        <a:lstStyle/>
        <a:p>
          <a:endParaRPr lang="en-US"/>
        </a:p>
      </dgm:t>
    </dgm:pt>
    <dgm:pt modelId="{DE294676-6728-429A-99BB-7C86B6372E1B}" type="sibTrans" cxnId="{658D1F06-349E-48E5-8B6C-1C4748C9E20B}">
      <dgm:prSet/>
      <dgm:spPr/>
      <dgm:t>
        <a:bodyPr/>
        <a:lstStyle/>
        <a:p>
          <a:endParaRPr lang="en-US"/>
        </a:p>
      </dgm:t>
    </dgm:pt>
    <dgm:pt modelId="{2D1C57D2-B98A-4471-9A6E-6014B34F3E3C}">
      <dgm:prSet/>
      <dgm:spPr/>
      <dgm:t>
        <a:bodyPr/>
        <a:lstStyle/>
        <a:p>
          <a:r>
            <a:rPr lang="en-GB" dirty="0"/>
            <a:t>Safe space </a:t>
          </a:r>
          <a:endParaRPr lang="en-US" dirty="0"/>
        </a:p>
      </dgm:t>
    </dgm:pt>
    <dgm:pt modelId="{30BB7542-C473-47A4-9706-DF03F2B251FA}" type="parTrans" cxnId="{8D94D623-10ED-4FE2-AD72-52D00A9949BD}">
      <dgm:prSet/>
      <dgm:spPr/>
      <dgm:t>
        <a:bodyPr/>
        <a:lstStyle/>
        <a:p>
          <a:endParaRPr lang="en-US"/>
        </a:p>
      </dgm:t>
    </dgm:pt>
    <dgm:pt modelId="{2A42712C-4C73-49B2-AF0A-9009F53DCB49}" type="sibTrans" cxnId="{8D94D623-10ED-4FE2-AD72-52D00A9949BD}">
      <dgm:prSet/>
      <dgm:spPr/>
      <dgm:t>
        <a:bodyPr/>
        <a:lstStyle/>
        <a:p>
          <a:endParaRPr lang="en-US"/>
        </a:p>
      </dgm:t>
    </dgm:pt>
    <dgm:pt modelId="{83B35A6D-7F79-4702-B083-3B6E37194588}">
      <dgm:prSet/>
      <dgm:spPr/>
      <dgm:t>
        <a:bodyPr/>
        <a:lstStyle/>
        <a:p>
          <a:r>
            <a:rPr lang="en-GB" dirty="0"/>
            <a:t>Striving for high quality patient centred care</a:t>
          </a:r>
          <a:endParaRPr lang="en-US" dirty="0"/>
        </a:p>
      </dgm:t>
    </dgm:pt>
    <dgm:pt modelId="{AA569BBA-E480-40DF-9EDF-68EAD493E888}" type="parTrans" cxnId="{41700335-F21F-4AFF-B5A8-CF1C89B36B28}">
      <dgm:prSet/>
      <dgm:spPr/>
      <dgm:t>
        <a:bodyPr/>
        <a:lstStyle/>
        <a:p>
          <a:endParaRPr lang="en-US"/>
        </a:p>
      </dgm:t>
    </dgm:pt>
    <dgm:pt modelId="{6211DCB2-6017-4B95-9F2C-F4F198D2F3F1}" type="sibTrans" cxnId="{41700335-F21F-4AFF-B5A8-CF1C89B36B28}">
      <dgm:prSet/>
      <dgm:spPr/>
      <dgm:t>
        <a:bodyPr/>
        <a:lstStyle/>
        <a:p>
          <a:endParaRPr lang="en-US"/>
        </a:p>
      </dgm:t>
    </dgm:pt>
    <dgm:pt modelId="{BEBDF0B5-19C7-41BC-87E2-0D35E58880AB}">
      <dgm:prSet/>
      <dgm:spPr/>
      <dgm:t>
        <a:bodyPr/>
        <a:lstStyle/>
        <a:p>
          <a:r>
            <a:rPr lang="en-GB" dirty="0"/>
            <a:t>Staff continuing their professional development</a:t>
          </a:r>
          <a:endParaRPr lang="en-US" dirty="0"/>
        </a:p>
      </dgm:t>
    </dgm:pt>
    <dgm:pt modelId="{7BED31CD-F024-4E1E-B149-BC62D2CE11DF}" type="parTrans" cxnId="{03579E82-7430-4355-89E4-7F030B809F4E}">
      <dgm:prSet/>
      <dgm:spPr/>
      <dgm:t>
        <a:bodyPr/>
        <a:lstStyle/>
        <a:p>
          <a:endParaRPr lang="en-US"/>
        </a:p>
      </dgm:t>
    </dgm:pt>
    <dgm:pt modelId="{43EEBA5E-F430-4930-BA2E-EF3F8B5613D6}" type="sibTrans" cxnId="{03579E82-7430-4355-89E4-7F030B809F4E}">
      <dgm:prSet/>
      <dgm:spPr/>
      <dgm:t>
        <a:bodyPr/>
        <a:lstStyle/>
        <a:p>
          <a:endParaRPr lang="en-US"/>
        </a:p>
      </dgm:t>
    </dgm:pt>
    <dgm:pt modelId="{692EC39F-ED8C-4CA8-812D-8EE4D53B8C07}" type="pres">
      <dgm:prSet presAssocID="{990517DB-10ED-4B5F-B54A-CC872B8751C3}" presName="vert0" presStyleCnt="0">
        <dgm:presLayoutVars>
          <dgm:dir/>
          <dgm:animOne val="branch"/>
          <dgm:animLvl val="lvl"/>
        </dgm:presLayoutVars>
      </dgm:prSet>
      <dgm:spPr/>
    </dgm:pt>
    <dgm:pt modelId="{05547888-5E14-45C4-98CB-C6ED6FFB0137}" type="pres">
      <dgm:prSet presAssocID="{ABA7A941-3464-4938-836A-D8B18688F30C}" presName="thickLine" presStyleLbl="alignNode1" presStyleIdx="0" presStyleCnt="7"/>
      <dgm:spPr/>
    </dgm:pt>
    <dgm:pt modelId="{D8B1E676-CD46-4186-AA3D-20C34D0BD19E}" type="pres">
      <dgm:prSet presAssocID="{ABA7A941-3464-4938-836A-D8B18688F30C}" presName="horz1" presStyleCnt="0"/>
      <dgm:spPr/>
    </dgm:pt>
    <dgm:pt modelId="{CF1516E8-E3C0-47D7-AE4A-72FB30D15C4D}" type="pres">
      <dgm:prSet presAssocID="{ABA7A941-3464-4938-836A-D8B18688F30C}" presName="tx1" presStyleLbl="revTx" presStyleIdx="0" presStyleCnt="7"/>
      <dgm:spPr/>
    </dgm:pt>
    <dgm:pt modelId="{5BEB0841-BAA2-470C-BC22-96E71BDF6CC0}" type="pres">
      <dgm:prSet presAssocID="{ABA7A941-3464-4938-836A-D8B18688F30C}" presName="vert1" presStyleCnt="0"/>
      <dgm:spPr/>
    </dgm:pt>
    <dgm:pt modelId="{329F4FC7-262B-49ED-8921-9DC1D635AB48}" type="pres">
      <dgm:prSet presAssocID="{B934E677-CA0D-4890-800F-6EAE34758C51}" presName="thickLine" presStyleLbl="alignNode1" presStyleIdx="1" presStyleCnt="7"/>
      <dgm:spPr/>
    </dgm:pt>
    <dgm:pt modelId="{762A7AA9-06F6-48F1-BF22-217BDF6DFF99}" type="pres">
      <dgm:prSet presAssocID="{B934E677-CA0D-4890-800F-6EAE34758C51}" presName="horz1" presStyleCnt="0"/>
      <dgm:spPr/>
    </dgm:pt>
    <dgm:pt modelId="{D50F0927-C839-42C3-BAB1-1D769B3B4F9F}" type="pres">
      <dgm:prSet presAssocID="{B934E677-CA0D-4890-800F-6EAE34758C51}" presName="tx1" presStyleLbl="revTx" presStyleIdx="1" presStyleCnt="7"/>
      <dgm:spPr/>
    </dgm:pt>
    <dgm:pt modelId="{F7D5098E-4230-4D67-AA48-6B8F6C4E460F}" type="pres">
      <dgm:prSet presAssocID="{B934E677-CA0D-4890-800F-6EAE34758C51}" presName="vert1" presStyleCnt="0"/>
      <dgm:spPr/>
    </dgm:pt>
    <dgm:pt modelId="{6B4A39BA-7F1D-4A7D-AD42-7B94D78594FE}" type="pres">
      <dgm:prSet presAssocID="{04430F12-5E82-4E69-B235-564616513FC6}" presName="thickLine" presStyleLbl="alignNode1" presStyleIdx="2" presStyleCnt="7"/>
      <dgm:spPr/>
    </dgm:pt>
    <dgm:pt modelId="{381A1512-6290-467B-90F4-22198FD1243D}" type="pres">
      <dgm:prSet presAssocID="{04430F12-5E82-4E69-B235-564616513FC6}" presName="horz1" presStyleCnt="0"/>
      <dgm:spPr/>
    </dgm:pt>
    <dgm:pt modelId="{140A6735-FF78-402D-8B5F-2C431B457F76}" type="pres">
      <dgm:prSet presAssocID="{04430F12-5E82-4E69-B235-564616513FC6}" presName="tx1" presStyleLbl="revTx" presStyleIdx="2" presStyleCnt="7"/>
      <dgm:spPr/>
    </dgm:pt>
    <dgm:pt modelId="{02E4EA37-02B6-4D53-8F00-CB26C505DC8E}" type="pres">
      <dgm:prSet presAssocID="{04430F12-5E82-4E69-B235-564616513FC6}" presName="vert1" presStyleCnt="0"/>
      <dgm:spPr/>
    </dgm:pt>
    <dgm:pt modelId="{771C3582-08EF-4599-A3A0-6BED77CD35CE}" type="pres">
      <dgm:prSet presAssocID="{B9BA578A-CDD2-49E2-BCD4-8D2EA30FA1E4}" presName="thickLine" presStyleLbl="alignNode1" presStyleIdx="3" presStyleCnt="7"/>
      <dgm:spPr/>
    </dgm:pt>
    <dgm:pt modelId="{A84EE3E8-7819-4D3A-B9E0-B47FFDAFA8DC}" type="pres">
      <dgm:prSet presAssocID="{B9BA578A-CDD2-49E2-BCD4-8D2EA30FA1E4}" presName="horz1" presStyleCnt="0"/>
      <dgm:spPr/>
    </dgm:pt>
    <dgm:pt modelId="{5A95D3E6-1C53-49AA-AE98-F5471F2F08EB}" type="pres">
      <dgm:prSet presAssocID="{B9BA578A-CDD2-49E2-BCD4-8D2EA30FA1E4}" presName="tx1" presStyleLbl="revTx" presStyleIdx="3" presStyleCnt="7"/>
      <dgm:spPr/>
    </dgm:pt>
    <dgm:pt modelId="{5A2B0B20-E8F1-421B-A159-9CF0819E379B}" type="pres">
      <dgm:prSet presAssocID="{B9BA578A-CDD2-49E2-BCD4-8D2EA30FA1E4}" presName="vert1" presStyleCnt="0"/>
      <dgm:spPr/>
    </dgm:pt>
    <dgm:pt modelId="{F5C93A56-FAF2-405E-9625-F4C5729998F9}" type="pres">
      <dgm:prSet presAssocID="{2D1C57D2-B98A-4471-9A6E-6014B34F3E3C}" presName="thickLine" presStyleLbl="alignNode1" presStyleIdx="4" presStyleCnt="7"/>
      <dgm:spPr/>
    </dgm:pt>
    <dgm:pt modelId="{72E8B9CB-4F4B-4A73-949E-29A7E8F3CBE0}" type="pres">
      <dgm:prSet presAssocID="{2D1C57D2-B98A-4471-9A6E-6014B34F3E3C}" presName="horz1" presStyleCnt="0"/>
      <dgm:spPr/>
    </dgm:pt>
    <dgm:pt modelId="{773F824B-660B-4338-93C4-CE799A9D2B27}" type="pres">
      <dgm:prSet presAssocID="{2D1C57D2-B98A-4471-9A6E-6014B34F3E3C}" presName="tx1" presStyleLbl="revTx" presStyleIdx="4" presStyleCnt="7"/>
      <dgm:spPr/>
    </dgm:pt>
    <dgm:pt modelId="{30A24786-4F16-4092-BBEF-ADE53FAF6E1F}" type="pres">
      <dgm:prSet presAssocID="{2D1C57D2-B98A-4471-9A6E-6014B34F3E3C}" presName="vert1" presStyleCnt="0"/>
      <dgm:spPr/>
    </dgm:pt>
    <dgm:pt modelId="{1AB2BA4E-C3DE-46A8-97E2-F1B82B227A9F}" type="pres">
      <dgm:prSet presAssocID="{83B35A6D-7F79-4702-B083-3B6E37194588}" presName="thickLine" presStyleLbl="alignNode1" presStyleIdx="5" presStyleCnt="7"/>
      <dgm:spPr/>
    </dgm:pt>
    <dgm:pt modelId="{F491A159-59A3-41AE-8660-593085E97D6E}" type="pres">
      <dgm:prSet presAssocID="{83B35A6D-7F79-4702-B083-3B6E37194588}" presName="horz1" presStyleCnt="0"/>
      <dgm:spPr/>
    </dgm:pt>
    <dgm:pt modelId="{886D5E16-0F18-4640-AF44-7CF5C5336B25}" type="pres">
      <dgm:prSet presAssocID="{83B35A6D-7F79-4702-B083-3B6E37194588}" presName="tx1" presStyleLbl="revTx" presStyleIdx="5" presStyleCnt="7"/>
      <dgm:spPr/>
    </dgm:pt>
    <dgm:pt modelId="{655E835F-8023-4CAD-B0A7-C4FCBCF0A756}" type="pres">
      <dgm:prSet presAssocID="{83B35A6D-7F79-4702-B083-3B6E37194588}" presName="vert1" presStyleCnt="0"/>
      <dgm:spPr/>
    </dgm:pt>
    <dgm:pt modelId="{4B17252F-840D-42DF-916E-7D07F110C1F7}" type="pres">
      <dgm:prSet presAssocID="{BEBDF0B5-19C7-41BC-87E2-0D35E58880AB}" presName="thickLine" presStyleLbl="alignNode1" presStyleIdx="6" presStyleCnt="7"/>
      <dgm:spPr/>
    </dgm:pt>
    <dgm:pt modelId="{2E2EE015-6C3F-4730-862E-38A0F76B7E09}" type="pres">
      <dgm:prSet presAssocID="{BEBDF0B5-19C7-41BC-87E2-0D35E58880AB}" presName="horz1" presStyleCnt="0"/>
      <dgm:spPr/>
    </dgm:pt>
    <dgm:pt modelId="{366D126B-6585-4F4B-A325-DDA595DD5393}" type="pres">
      <dgm:prSet presAssocID="{BEBDF0B5-19C7-41BC-87E2-0D35E58880AB}" presName="tx1" presStyleLbl="revTx" presStyleIdx="6" presStyleCnt="7"/>
      <dgm:spPr/>
    </dgm:pt>
    <dgm:pt modelId="{44160B9D-0F15-4CFA-9614-99769853F57E}" type="pres">
      <dgm:prSet presAssocID="{BEBDF0B5-19C7-41BC-87E2-0D35E58880AB}" presName="vert1" presStyleCnt="0"/>
      <dgm:spPr/>
    </dgm:pt>
  </dgm:ptLst>
  <dgm:cxnLst>
    <dgm:cxn modelId="{658D1F06-349E-48E5-8B6C-1C4748C9E20B}" srcId="{990517DB-10ED-4B5F-B54A-CC872B8751C3}" destId="{B9BA578A-CDD2-49E2-BCD4-8D2EA30FA1E4}" srcOrd="3" destOrd="0" parTransId="{289F1DCA-8E84-47BA-AD28-66E4D5A09010}" sibTransId="{DE294676-6728-429A-99BB-7C86B6372E1B}"/>
    <dgm:cxn modelId="{DA1A4B09-8A5D-4B3D-8659-15B62410DE9D}" type="presOf" srcId="{04430F12-5E82-4E69-B235-564616513FC6}" destId="{140A6735-FF78-402D-8B5F-2C431B457F76}" srcOrd="0" destOrd="0" presId="urn:microsoft.com/office/officeart/2008/layout/LinedList"/>
    <dgm:cxn modelId="{52E6C70F-E5AC-4913-8D90-2D981F12A593}" type="presOf" srcId="{B934E677-CA0D-4890-800F-6EAE34758C51}" destId="{D50F0927-C839-42C3-BAB1-1D769B3B4F9F}" srcOrd="0" destOrd="0" presId="urn:microsoft.com/office/officeart/2008/layout/LinedList"/>
    <dgm:cxn modelId="{8D94D623-10ED-4FE2-AD72-52D00A9949BD}" srcId="{990517DB-10ED-4B5F-B54A-CC872B8751C3}" destId="{2D1C57D2-B98A-4471-9A6E-6014B34F3E3C}" srcOrd="4" destOrd="0" parTransId="{30BB7542-C473-47A4-9706-DF03F2B251FA}" sibTransId="{2A42712C-4C73-49B2-AF0A-9009F53DCB49}"/>
    <dgm:cxn modelId="{41700335-F21F-4AFF-B5A8-CF1C89B36B28}" srcId="{990517DB-10ED-4B5F-B54A-CC872B8751C3}" destId="{83B35A6D-7F79-4702-B083-3B6E37194588}" srcOrd="5" destOrd="0" parTransId="{AA569BBA-E480-40DF-9EDF-68EAD493E888}" sibTransId="{6211DCB2-6017-4B95-9F2C-F4F198D2F3F1}"/>
    <dgm:cxn modelId="{9F85EC5C-519C-4A8B-A6E0-248F0710F37F}" type="presOf" srcId="{2D1C57D2-B98A-4471-9A6E-6014B34F3E3C}" destId="{773F824B-660B-4338-93C4-CE799A9D2B27}" srcOrd="0" destOrd="0" presId="urn:microsoft.com/office/officeart/2008/layout/LinedList"/>
    <dgm:cxn modelId="{D3DE2F63-AFF9-4F52-B3B2-C1EBDE8F6049}" srcId="{990517DB-10ED-4B5F-B54A-CC872B8751C3}" destId="{ABA7A941-3464-4938-836A-D8B18688F30C}" srcOrd="0" destOrd="0" parTransId="{C9911BF7-645A-412F-B7AB-7E9DD60DD7D3}" sibTransId="{F63915BE-D9C3-4BDD-B28B-14E1F5DAD34B}"/>
    <dgm:cxn modelId="{548D7570-5D5D-4D86-87F1-5FB592384FEA}" type="presOf" srcId="{BEBDF0B5-19C7-41BC-87E2-0D35E58880AB}" destId="{366D126B-6585-4F4B-A325-DDA595DD5393}" srcOrd="0" destOrd="0" presId="urn:microsoft.com/office/officeart/2008/layout/LinedList"/>
    <dgm:cxn modelId="{03579E82-7430-4355-89E4-7F030B809F4E}" srcId="{990517DB-10ED-4B5F-B54A-CC872B8751C3}" destId="{BEBDF0B5-19C7-41BC-87E2-0D35E58880AB}" srcOrd="6" destOrd="0" parTransId="{7BED31CD-F024-4E1E-B149-BC62D2CE11DF}" sibTransId="{43EEBA5E-F430-4930-BA2E-EF3F8B5613D6}"/>
    <dgm:cxn modelId="{7407F885-B0C0-4842-8DAB-346232E7666D}" type="presOf" srcId="{83B35A6D-7F79-4702-B083-3B6E37194588}" destId="{886D5E16-0F18-4640-AF44-7CF5C5336B25}" srcOrd="0" destOrd="0" presId="urn:microsoft.com/office/officeart/2008/layout/LinedList"/>
    <dgm:cxn modelId="{C067C494-90DD-4DCE-9102-E7A149F90B7D}" srcId="{990517DB-10ED-4B5F-B54A-CC872B8751C3}" destId="{04430F12-5E82-4E69-B235-564616513FC6}" srcOrd="2" destOrd="0" parTransId="{1C66B2A8-B899-46A9-B444-F6A2A078B240}" sibTransId="{C364AF7B-2910-4E05-A4BE-2DD4FB20D0EB}"/>
    <dgm:cxn modelId="{B96D1FA1-6D1B-4C4F-BD1B-79CCC03C4169}" type="presOf" srcId="{ABA7A941-3464-4938-836A-D8B18688F30C}" destId="{CF1516E8-E3C0-47D7-AE4A-72FB30D15C4D}" srcOrd="0" destOrd="0" presId="urn:microsoft.com/office/officeart/2008/layout/LinedList"/>
    <dgm:cxn modelId="{8A8C5CB9-172D-4BC6-AFF6-AE8BE374CC78}" type="presOf" srcId="{990517DB-10ED-4B5F-B54A-CC872B8751C3}" destId="{692EC39F-ED8C-4CA8-812D-8EE4D53B8C07}" srcOrd="0" destOrd="0" presId="urn:microsoft.com/office/officeart/2008/layout/LinedList"/>
    <dgm:cxn modelId="{93E7EAE1-F91C-4C93-88AC-8C18BFC1719D}" type="presOf" srcId="{B9BA578A-CDD2-49E2-BCD4-8D2EA30FA1E4}" destId="{5A95D3E6-1C53-49AA-AE98-F5471F2F08EB}" srcOrd="0" destOrd="0" presId="urn:microsoft.com/office/officeart/2008/layout/LinedList"/>
    <dgm:cxn modelId="{6BB5D0F8-E493-4607-AAFC-D5725ACBA84D}" srcId="{990517DB-10ED-4B5F-B54A-CC872B8751C3}" destId="{B934E677-CA0D-4890-800F-6EAE34758C51}" srcOrd="1" destOrd="0" parTransId="{04AFAA28-EB63-46B6-A27B-F019380B7213}" sibTransId="{0D69CC4D-0AB1-4AB1-874C-59DDCE5E8B01}"/>
    <dgm:cxn modelId="{36E66A0B-491F-49CF-9E49-EE101C3F96A8}" type="presParOf" srcId="{692EC39F-ED8C-4CA8-812D-8EE4D53B8C07}" destId="{05547888-5E14-45C4-98CB-C6ED6FFB0137}" srcOrd="0" destOrd="0" presId="urn:microsoft.com/office/officeart/2008/layout/LinedList"/>
    <dgm:cxn modelId="{0CDADC4E-7DA9-42FB-B1D1-70E290F4D806}" type="presParOf" srcId="{692EC39F-ED8C-4CA8-812D-8EE4D53B8C07}" destId="{D8B1E676-CD46-4186-AA3D-20C34D0BD19E}" srcOrd="1" destOrd="0" presId="urn:microsoft.com/office/officeart/2008/layout/LinedList"/>
    <dgm:cxn modelId="{C0BC4CF0-6FA1-4A12-9F05-0AC37C7C4531}" type="presParOf" srcId="{D8B1E676-CD46-4186-AA3D-20C34D0BD19E}" destId="{CF1516E8-E3C0-47D7-AE4A-72FB30D15C4D}" srcOrd="0" destOrd="0" presId="urn:microsoft.com/office/officeart/2008/layout/LinedList"/>
    <dgm:cxn modelId="{42081167-7CBD-47B7-9ADD-5E82F7EB7174}" type="presParOf" srcId="{D8B1E676-CD46-4186-AA3D-20C34D0BD19E}" destId="{5BEB0841-BAA2-470C-BC22-96E71BDF6CC0}" srcOrd="1" destOrd="0" presId="urn:microsoft.com/office/officeart/2008/layout/LinedList"/>
    <dgm:cxn modelId="{0CE21BF0-FC70-4610-AB9F-47F705EE5923}" type="presParOf" srcId="{692EC39F-ED8C-4CA8-812D-8EE4D53B8C07}" destId="{329F4FC7-262B-49ED-8921-9DC1D635AB48}" srcOrd="2" destOrd="0" presId="urn:microsoft.com/office/officeart/2008/layout/LinedList"/>
    <dgm:cxn modelId="{04EC2BE7-39EA-4FE7-8826-9F8DC3F21CF4}" type="presParOf" srcId="{692EC39F-ED8C-4CA8-812D-8EE4D53B8C07}" destId="{762A7AA9-06F6-48F1-BF22-217BDF6DFF99}" srcOrd="3" destOrd="0" presId="urn:microsoft.com/office/officeart/2008/layout/LinedList"/>
    <dgm:cxn modelId="{20549427-562C-4B4D-902E-FC02665CE477}" type="presParOf" srcId="{762A7AA9-06F6-48F1-BF22-217BDF6DFF99}" destId="{D50F0927-C839-42C3-BAB1-1D769B3B4F9F}" srcOrd="0" destOrd="0" presId="urn:microsoft.com/office/officeart/2008/layout/LinedList"/>
    <dgm:cxn modelId="{1CC8C990-7DAB-4769-BD2D-F31CA411C259}" type="presParOf" srcId="{762A7AA9-06F6-48F1-BF22-217BDF6DFF99}" destId="{F7D5098E-4230-4D67-AA48-6B8F6C4E460F}" srcOrd="1" destOrd="0" presId="urn:microsoft.com/office/officeart/2008/layout/LinedList"/>
    <dgm:cxn modelId="{905DE95B-A31B-404D-A05E-2163BE83FDB7}" type="presParOf" srcId="{692EC39F-ED8C-4CA8-812D-8EE4D53B8C07}" destId="{6B4A39BA-7F1D-4A7D-AD42-7B94D78594FE}" srcOrd="4" destOrd="0" presId="urn:microsoft.com/office/officeart/2008/layout/LinedList"/>
    <dgm:cxn modelId="{ABB20E0B-3DD2-4906-B948-30733B0060C0}" type="presParOf" srcId="{692EC39F-ED8C-4CA8-812D-8EE4D53B8C07}" destId="{381A1512-6290-467B-90F4-22198FD1243D}" srcOrd="5" destOrd="0" presId="urn:microsoft.com/office/officeart/2008/layout/LinedList"/>
    <dgm:cxn modelId="{DE12511C-5318-4007-87AD-3569221F8E6F}" type="presParOf" srcId="{381A1512-6290-467B-90F4-22198FD1243D}" destId="{140A6735-FF78-402D-8B5F-2C431B457F76}" srcOrd="0" destOrd="0" presId="urn:microsoft.com/office/officeart/2008/layout/LinedList"/>
    <dgm:cxn modelId="{E0974B25-ACA9-4F37-9EBF-FB2A53BB15FE}" type="presParOf" srcId="{381A1512-6290-467B-90F4-22198FD1243D}" destId="{02E4EA37-02B6-4D53-8F00-CB26C505DC8E}" srcOrd="1" destOrd="0" presId="urn:microsoft.com/office/officeart/2008/layout/LinedList"/>
    <dgm:cxn modelId="{CD9DAEC6-D21C-45A6-8598-42F553761F63}" type="presParOf" srcId="{692EC39F-ED8C-4CA8-812D-8EE4D53B8C07}" destId="{771C3582-08EF-4599-A3A0-6BED77CD35CE}" srcOrd="6" destOrd="0" presId="urn:microsoft.com/office/officeart/2008/layout/LinedList"/>
    <dgm:cxn modelId="{71D3A2CE-FA44-4396-AC12-DC6BA656F103}" type="presParOf" srcId="{692EC39F-ED8C-4CA8-812D-8EE4D53B8C07}" destId="{A84EE3E8-7819-4D3A-B9E0-B47FFDAFA8DC}" srcOrd="7" destOrd="0" presId="urn:microsoft.com/office/officeart/2008/layout/LinedList"/>
    <dgm:cxn modelId="{734370EA-F404-4DC0-9CFF-6AE83C135507}" type="presParOf" srcId="{A84EE3E8-7819-4D3A-B9E0-B47FFDAFA8DC}" destId="{5A95D3E6-1C53-49AA-AE98-F5471F2F08EB}" srcOrd="0" destOrd="0" presId="urn:microsoft.com/office/officeart/2008/layout/LinedList"/>
    <dgm:cxn modelId="{D4D9C5C6-DD13-45C6-A940-C9CBEB63F230}" type="presParOf" srcId="{A84EE3E8-7819-4D3A-B9E0-B47FFDAFA8DC}" destId="{5A2B0B20-E8F1-421B-A159-9CF0819E379B}" srcOrd="1" destOrd="0" presId="urn:microsoft.com/office/officeart/2008/layout/LinedList"/>
    <dgm:cxn modelId="{FC752AB4-1BAF-4D68-A607-4A3C5D15C3D8}" type="presParOf" srcId="{692EC39F-ED8C-4CA8-812D-8EE4D53B8C07}" destId="{F5C93A56-FAF2-405E-9625-F4C5729998F9}" srcOrd="8" destOrd="0" presId="urn:microsoft.com/office/officeart/2008/layout/LinedList"/>
    <dgm:cxn modelId="{6C3115B9-91FD-4717-857B-94B772EC2116}" type="presParOf" srcId="{692EC39F-ED8C-4CA8-812D-8EE4D53B8C07}" destId="{72E8B9CB-4F4B-4A73-949E-29A7E8F3CBE0}" srcOrd="9" destOrd="0" presId="urn:microsoft.com/office/officeart/2008/layout/LinedList"/>
    <dgm:cxn modelId="{49D17F46-FA14-4DB2-81E9-516352FD3572}" type="presParOf" srcId="{72E8B9CB-4F4B-4A73-949E-29A7E8F3CBE0}" destId="{773F824B-660B-4338-93C4-CE799A9D2B27}" srcOrd="0" destOrd="0" presId="urn:microsoft.com/office/officeart/2008/layout/LinedList"/>
    <dgm:cxn modelId="{8315D292-6834-45D8-BB63-0FD8B0F6F5FD}" type="presParOf" srcId="{72E8B9CB-4F4B-4A73-949E-29A7E8F3CBE0}" destId="{30A24786-4F16-4092-BBEF-ADE53FAF6E1F}" srcOrd="1" destOrd="0" presId="urn:microsoft.com/office/officeart/2008/layout/LinedList"/>
    <dgm:cxn modelId="{108D74DE-DC3C-46FA-BAFA-A3A15E314E32}" type="presParOf" srcId="{692EC39F-ED8C-4CA8-812D-8EE4D53B8C07}" destId="{1AB2BA4E-C3DE-46A8-97E2-F1B82B227A9F}" srcOrd="10" destOrd="0" presId="urn:microsoft.com/office/officeart/2008/layout/LinedList"/>
    <dgm:cxn modelId="{B2D2B772-E5AB-469B-A035-B58A0F6EEB41}" type="presParOf" srcId="{692EC39F-ED8C-4CA8-812D-8EE4D53B8C07}" destId="{F491A159-59A3-41AE-8660-593085E97D6E}" srcOrd="11" destOrd="0" presId="urn:microsoft.com/office/officeart/2008/layout/LinedList"/>
    <dgm:cxn modelId="{FA8298EC-3250-4307-93EC-08DFBD3A6485}" type="presParOf" srcId="{F491A159-59A3-41AE-8660-593085E97D6E}" destId="{886D5E16-0F18-4640-AF44-7CF5C5336B25}" srcOrd="0" destOrd="0" presId="urn:microsoft.com/office/officeart/2008/layout/LinedList"/>
    <dgm:cxn modelId="{68E3D052-FFF1-4554-9867-25B8055CDDFE}" type="presParOf" srcId="{F491A159-59A3-41AE-8660-593085E97D6E}" destId="{655E835F-8023-4CAD-B0A7-C4FCBCF0A756}" srcOrd="1" destOrd="0" presId="urn:microsoft.com/office/officeart/2008/layout/LinedList"/>
    <dgm:cxn modelId="{5DF7B205-7588-4706-A0EA-E079CAB00A36}" type="presParOf" srcId="{692EC39F-ED8C-4CA8-812D-8EE4D53B8C07}" destId="{4B17252F-840D-42DF-916E-7D07F110C1F7}" srcOrd="12" destOrd="0" presId="urn:microsoft.com/office/officeart/2008/layout/LinedList"/>
    <dgm:cxn modelId="{41BD463A-94EE-4383-89AB-B68AA7A0F1EE}" type="presParOf" srcId="{692EC39F-ED8C-4CA8-812D-8EE4D53B8C07}" destId="{2E2EE015-6C3F-4730-862E-38A0F76B7E09}" srcOrd="13" destOrd="0" presId="urn:microsoft.com/office/officeart/2008/layout/LinedList"/>
    <dgm:cxn modelId="{19F05553-F2FA-45C1-BB67-E5C507CCA59C}" type="presParOf" srcId="{2E2EE015-6C3F-4730-862E-38A0F76B7E09}" destId="{366D126B-6585-4F4B-A325-DDA595DD5393}" srcOrd="0" destOrd="0" presId="urn:microsoft.com/office/officeart/2008/layout/LinedList"/>
    <dgm:cxn modelId="{CEEED8DF-E280-4F88-8080-41619E879D77}" type="presParOf" srcId="{2E2EE015-6C3F-4730-862E-38A0F76B7E09}" destId="{44160B9D-0F15-4CFA-9614-99769853F57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A183BE-5DD2-40CA-99A4-5778E0B8524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B6096C2-E992-4089-8F7B-2C1A6BEFCD5D}">
      <dgm:prSet/>
      <dgm:spPr/>
      <dgm:t>
        <a:bodyPr/>
        <a:lstStyle/>
        <a:p>
          <a:r>
            <a:rPr lang="en-GB" dirty="0"/>
            <a:t>Turning point</a:t>
          </a:r>
          <a:endParaRPr lang="en-US" dirty="0"/>
        </a:p>
      </dgm:t>
    </dgm:pt>
    <dgm:pt modelId="{B50A8725-3060-4CB1-B21B-674C86AE02D5}" type="parTrans" cxnId="{C19F6774-4E25-44D7-9D47-8EE091F29DDA}">
      <dgm:prSet/>
      <dgm:spPr/>
      <dgm:t>
        <a:bodyPr/>
        <a:lstStyle/>
        <a:p>
          <a:endParaRPr lang="en-US"/>
        </a:p>
      </dgm:t>
    </dgm:pt>
    <dgm:pt modelId="{C2FE9EF3-DD71-4C1A-B1F9-DEC98FBD1DCD}" type="sibTrans" cxnId="{C19F6774-4E25-44D7-9D47-8EE091F29DDA}">
      <dgm:prSet/>
      <dgm:spPr/>
      <dgm:t>
        <a:bodyPr/>
        <a:lstStyle/>
        <a:p>
          <a:endParaRPr lang="en-US"/>
        </a:p>
      </dgm:t>
    </dgm:pt>
    <dgm:pt modelId="{6C0AF7F0-CC99-45CE-A4B4-AAF72264EAF7}">
      <dgm:prSet/>
      <dgm:spPr/>
      <dgm:t>
        <a:bodyPr/>
        <a:lstStyle/>
        <a:p>
          <a:r>
            <a:rPr lang="en-GB" dirty="0"/>
            <a:t>Get safe</a:t>
          </a:r>
          <a:endParaRPr lang="en-US" dirty="0"/>
        </a:p>
      </dgm:t>
    </dgm:pt>
    <dgm:pt modelId="{0DAEE148-B7FA-481C-B5E9-FA70FEAAFC82}" type="parTrans" cxnId="{D6DAFDF7-0FB5-4170-B54E-D1DE0D3FE335}">
      <dgm:prSet/>
      <dgm:spPr/>
      <dgm:t>
        <a:bodyPr/>
        <a:lstStyle/>
        <a:p>
          <a:endParaRPr lang="en-US"/>
        </a:p>
      </dgm:t>
    </dgm:pt>
    <dgm:pt modelId="{24D2AAF9-66A7-4D88-8A5A-51266CB93C3A}" type="sibTrans" cxnId="{D6DAFDF7-0FB5-4170-B54E-D1DE0D3FE335}">
      <dgm:prSet/>
      <dgm:spPr/>
      <dgm:t>
        <a:bodyPr/>
        <a:lstStyle/>
        <a:p>
          <a:endParaRPr lang="en-US"/>
        </a:p>
      </dgm:t>
    </dgm:pt>
    <dgm:pt modelId="{2F5237FB-356A-46D7-B1BC-32409DC11A7E}">
      <dgm:prSet/>
      <dgm:spPr/>
      <dgm:t>
        <a:bodyPr/>
        <a:lstStyle/>
        <a:p>
          <a:r>
            <a:rPr lang="en-GB" dirty="0"/>
            <a:t>Midwives</a:t>
          </a:r>
          <a:endParaRPr lang="en-US" dirty="0"/>
        </a:p>
      </dgm:t>
    </dgm:pt>
    <dgm:pt modelId="{D85D5903-573A-4D57-A211-26204D735D86}" type="parTrans" cxnId="{F41194F1-5A4C-45BE-937F-94AA49CDE3CA}">
      <dgm:prSet/>
      <dgm:spPr/>
      <dgm:t>
        <a:bodyPr/>
        <a:lstStyle/>
        <a:p>
          <a:endParaRPr lang="en-US"/>
        </a:p>
      </dgm:t>
    </dgm:pt>
    <dgm:pt modelId="{CE126408-213A-4E94-9844-30CED60F5FEF}" type="sibTrans" cxnId="{F41194F1-5A4C-45BE-937F-94AA49CDE3CA}">
      <dgm:prSet/>
      <dgm:spPr/>
      <dgm:t>
        <a:bodyPr/>
        <a:lstStyle/>
        <a:p>
          <a:endParaRPr lang="en-US"/>
        </a:p>
      </dgm:t>
    </dgm:pt>
    <dgm:pt modelId="{F8C9030C-BD0B-467E-9FD1-30C16771D167}">
      <dgm:prSet/>
      <dgm:spPr/>
      <dgm:t>
        <a:bodyPr/>
        <a:lstStyle/>
        <a:p>
          <a:r>
            <a:rPr lang="en-GB" dirty="0"/>
            <a:t>Colleges</a:t>
          </a:r>
          <a:endParaRPr lang="en-US" dirty="0"/>
        </a:p>
      </dgm:t>
    </dgm:pt>
    <dgm:pt modelId="{E89C9DB3-39EA-47BB-95D4-80E0598BA765}" type="parTrans" cxnId="{8C69FC65-DE4B-47EC-AE1B-A8B2F6075A89}">
      <dgm:prSet/>
      <dgm:spPr/>
      <dgm:t>
        <a:bodyPr/>
        <a:lstStyle/>
        <a:p>
          <a:endParaRPr lang="en-US"/>
        </a:p>
      </dgm:t>
    </dgm:pt>
    <dgm:pt modelId="{4F02E106-1F2D-4E96-A011-68C75810D5A8}" type="sibTrans" cxnId="{8C69FC65-DE4B-47EC-AE1B-A8B2F6075A89}">
      <dgm:prSet/>
      <dgm:spPr/>
      <dgm:t>
        <a:bodyPr/>
        <a:lstStyle/>
        <a:p>
          <a:endParaRPr lang="en-US"/>
        </a:p>
      </dgm:t>
    </dgm:pt>
    <dgm:pt modelId="{38590FED-0B38-4D38-A6C6-A9AA50F28EFA}">
      <dgm:prSet/>
      <dgm:spPr/>
      <dgm:t>
        <a:bodyPr/>
        <a:lstStyle/>
        <a:p>
          <a:r>
            <a:rPr lang="en-GB" dirty="0"/>
            <a:t>HIV Specialist team</a:t>
          </a:r>
          <a:endParaRPr lang="en-US" dirty="0"/>
        </a:p>
      </dgm:t>
    </dgm:pt>
    <dgm:pt modelId="{1F0C6050-30C4-45DE-89DF-22AC75DD772F}" type="parTrans" cxnId="{0D292F57-28B6-46F2-8F4B-1B42524E06D5}">
      <dgm:prSet/>
      <dgm:spPr/>
      <dgm:t>
        <a:bodyPr/>
        <a:lstStyle/>
        <a:p>
          <a:endParaRPr lang="en-US"/>
        </a:p>
      </dgm:t>
    </dgm:pt>
    <dgm:pt modelId="{FBEB5F28-9027-460C-A17A-34FE265F01BD}" type="sibTrans" cxnId="{0D292F57-28B6-46F2-8F4B-1B42524E06D5}">
      <dgm:prSet/>
      <dgm:spPr/>
      <dgm:t>
        <a:bodyPr/>
        <a:lstStyle/>
        <a:p>
          <a:endParaRPr lang="en-US"/>
        </a:p>
      </dgm:t>
    </dgm:pt>
    <dgm:pt modelId="{FD60564C-00F4-4D78-AEFC-ABBF63B95D88}">
      <dgm:prSet/>
      <dgm:spPr/>
      <dgm:t>
        <a:bodyPr/>
        <a:lstStyle/>
        <a:p>
          <a:r>
            <a:rPr lang="en-GB" dirty="0"/>
            <a:t>PRIDE</a:t>
          </a:r>
          <a:endParaRPr lang="en-US" dirty="0"/>
        </a:p>
      </dgm:t>
    </dgm:pt>
    <dgm:pt modelId="{99344861-1612-4E36-AC98-89AACA058D1C}" type="parTrans" cxnId="{5863D05A-301D-43A3-B284-92D81B2AE212}">
      <dgm:prSet/>
      <dgm:spPr/>
      <dgm:t>
        <a:bodyPr/>
        <a:lstStyle/>
        <a:p>
          <a:endParaRPr lang="en-US"/>
        </a:p>
      </dgm:t>
    </dgm:pt>
    <dgm:pt modelId="{3AF6D9A3-C92B-4385-B04E-6E4FDAE9CC69}" type="sibTrans" cxnId="{5863D05A-301D-43A3-B284-92D81B2AE212}">
      <dgm:prSet/>
      <dgm:spPr/>
      <dgm:t>
        <a:bodyPr/>
        <a:lstStyle/>
        <a:p>
          <a:endParaRPr lang="en-US"/>
        </a:p>
      </dgm:t>
    </dgm:pt>
    <dgm:pt modelId="{754DFE79-4B7A-48C3-9F6B-62310DDFB6AC}" type="pres">
      <dgm:prSet presAssocID="{A5A183BE-5DD2-40CA-99A4-5778E0B8524E}" presName="diagram" presStyleCnt="0">
        <dgm:presLayoutVars>
          <dgm:dir/>
          <dgm:resizeHandles val="exact"/>
        </dgm:presLayoutVars>
      </dgm:prSet>
      <dgm:spPr/>
    </dgm:pt>
    <dgm:pt modelId="{49930D6E-4D98-4085-BEB8-054A8E3C4BAF}" type="pres">
      <dgm:prSet presAssocID="{6B6096C2-E992-4089-8F7B-2C1A6BEFCD5D}" presName="node" presStyleLbl="node1" presStyleIdx="0" presStyleCnt="6">
        <dgm:presLayoutVars>
          <dgm:bulletEnabled val="1"/>
        </dgm:presLayoutVars>
      </dgm:prSet>
      <dgm:spPr/>
    </dgm:pt>
    <dgm:pt modelId="{183907EE-54A4-448B-A53E-725BE7C4344A}" type="pres">
      <dgm:prSet presAssocID="{C2FE9EF3-DD71-4C1A-B1F9-DEC98FBD1DCD}" presName="sibTrans" presStyleCnt="0"/>
      <dgm:spPr/>
    </dgm:pt>
    <dgm:pt modelId="{50F6F297-363F-437B-BACE-EE9735FDBC86}" type="pres">
      <dgm:prSet presAssocID="{6C0AF7F0-CC99-45CE-A4B4-AAF72264EAF7}" presName="node" presStyleLbl="node1" presStyleIdx="1" presStyleCnt="6">
        <dgm:presLayoutVars>
          <dgm:bulletEnabled val="1"/>
        </dgm:presLayoutVars>
      </dgm:prSet>
      <dgm:spPr/>
    </dgm:pt>
    <dgm:pt modelId="{45F62BBA-5DA6-42F6-8ACE-414C06B961A6}" type="pres">
      <dgm:prSet presAssocID="{24D2AAF9-66A7-4D88-8A5A-51266CB93C3A}" presName="sibTrans" presStyleCnt="0"/>
      <dgm:spPr/>
    </dgm:pt>
    <dgm:pt modelId="{05493F09-E829-4684-A923-AC3798D44716}" type="pres">
      <dgm:prSet presAssocID="{2F5237FB-356A-46D7-B1BC-32409DC11A7E}" presName="node" presStyleLbl="node1" presStyleIdx="2" presStyleCnt="6">
        <dgm:presLayoutVars>
          <dgm:bulletEnabled val="1"/>
        </dgm:presLayoutVars>
      </dgm:prSet>
      <dgm:spPr/>
    </dgm:pt>
    <dgm:pt modelId="{84E11A99-495E-4AAF-AFB1-2B87AE047866}" type="pres">
      <dgm:prSet presAssocID="{CE126408-213A-4E94-9844-30CED60F5FEF}" presName="sibTrans" presStyleCnt="0"/>
      <dgm:spPr/>
    </dgm:pt>
    <dgm:pt modelId="{AB2841B7-D75B-4D33-9C67-51023CD70667}" type="pres">
      <dgm:prSet presAssocID="{F8C9030C-BD0B-467E-9FD1-30C16771D167}" presName="node" presStyleLbl="node1" presStyleIdx="3" presStyleCnt="6">
        <dgm:presLayoutVars>
          <dgm:bulletEnabled val="1"/>
        </dgm:presLayoutVars>
      </dgm:prSet>
      <dgm:spPr/>
    </dgm:pt>
    <dgm:pt modelId="{9E3E1F21-22D6-44C6-90A9-6009D9CF28AB}" type="pres">
      <dgm:prSet presAssocID="{4F02E106-1F2D-4E96-A011-68C75810D5A8}" presName="sibTrans" presStyleCnt="0"/>
      <dgm:spPr/>
    </dgm:pt>
    <dgm:pt modelId="{0E99F2A8-B451-421A-8D07-21D149FC25E3}" type="pres">
      <dgm:prSet presAssocID="{38590FED-0B38-4D38-A6C6-A9AA50F28EFA}" presName="node" presStyleLbl="node1" presStyleIdx="4" presStyleCnt="6">
        <dgm:presLayoutVars>
          <dgm:bulletEnabled val="1"/>
        </dgm:presLayoutVars>
      </dgm:prSet>
      <dgm:spPr/>
    </dgm:pt>
    <dgm:pt modelId="{4F7A91E8-B9FB-4B7F-A8CB-45A02C650313}" type="pres">
      <dgm:prSet presAssocID="{FBEB5F28-9027-460C-A17A-34FE265F01BD}" presName="sibTrans" presStyleCnt="0"/>
      <dgm:spPr/>
    </dgm:pt>
    <dgm:pt modelId="{8E8C6ADB-6C91-41FC-BC10-4A0EE428EEFC}" type="pres">
      <dgm:prSet presAssocID="{FD60564C-00F4-4D78-AEFC-ABBF63B95D88}" presName="node" presStyleLbl="node1" presStyleIdx="5" presStyleCnt="6">
        <dgm:presLayoutVars>
          <dgm:bulletEnabled val="1"/>
        </dgm:presLayoutVars>
      </dgm:prSet>
      <dgm:spPr/>
    </dgm:pt>
  </dgm:ptLst>
  <dgm:cxnLst>
    <dgm:cxn modelId="{96D37D02-B94D-48BA-A301-B3F9BD06B68D}" type="presOf" srcId="{38590FED-0B38-4D38-A6C6-A9AA50F28EFA}" destId="{0E99F2A8-B451-421A-8D07-21D149FC25E3}" srcOrd="0" destOrd="0" presId="urn:microsoft.com/office/officeart/2005/8/layout/default"/>
    <dgm:cxn modelId="{EDBD841E-DD5A-4611-A16B-5CBACEC06F28}" type="presOf" srcId="{6B6096C2-E992-4089-8F7B-2C1A6BEFCD5D}" destId="{49930D6E-4D98-4085-BEB8-054A8E3C4BAF}" srcOrd="0" destOrd="0" presId="urn:microsoft.com/office/officeart/2005/8/layout/default"/>
    <dgm:cxn modelId="{E6072045-9918-4FB0-8013-09698222EBE6}" type="presOf" srcId="{A5A183BE-5DD2-40CA-99A4-5778E0B8524E}" destId="{754DFE79-4B7A-48C3-9F6B-62310DDFB6AC}" srcOrd="0" destOrd="0" presId="urn:microsoft.com/office/officeart/2005/8/layout/default"/>
    <dgm:cxn modelId="{8C69FC65-DE4B-47EC-AE1B-A8B2F6075A89}" srcId="{A5A183BE-5DD2-40CA-99A4-5778E0B8524E}" destId="{F8C9030C-BD0B-467E-9FD1-30C16771D167}" srcOrd="3" destOrd="0" parTransId="{E89C9DB3-39EA-47BB-95D4-80E0598BA765}" sibTransId="{4F02E106-1F2D-4E96-A011-68C75810D5A8}"/>
    <dgm:cxn modelId="{B1B86069-7E04-465A-8F58-D2C37CCA1041}" type="presOf" srcId="{6C0AF7F0-CC99-45CE-A4B4-AAF72264EAF7}" destId="{50F6F297-363F-437B-BACE-EE9735FDBC86}" srcOrd="0" destOrd="0" presId="urn:microsoft.com/office/officeart/2005/8/layout/default"/>
    <dgm:cxn modelId="{C19F6774-4E25-44D7-9D47-8EE091F29DDA}" srcId="{A5A183BE-5DD2-40CA-99A4-5778E0B8524E}" destId="{6B6096C2-E992-4089-8F7B-2C1A6BEFCD5D}" srcOrd="0" destOrd="0" parTransId="{B50A8725-3060-4CB1-B21B-674C86AE02D5}" sibTransId="{C2FE9EF3-DD71-4C1A-B1F9-DEC98FBD1DCD}"/>
    <dgm:cxn modelId="{0D292F57-28B6-46F2-8F4B-1B42524E06D5}" srcId="{A5A183BE-5DD2-40CA-99A4-5778E0B8524E}" destId="{38590FED-0B38-4D38-A6C6-A9AA50F28EFA}" srcOrd="4" destOrd="0" parTransId="{1F0C6050-30C4-45DE-89DF-22AC75DD772F}" sibTransId="{FBEB5F28-9027-460C-A17A-34FE265F01BD}"/>
    <dgm:cxn modelId="{CAA04979-27C4-4101-A963-2972DC4FF5A6}" type="presOf" srcId="{2F5237FB-356A-46D7-B1BC-32409DC11A7E}" destId="{05493F09-E829-4684-A923-AC3798D44716}" srcOrd="0" destOrd="0" presId="urn:microsoft.com/office/officeart/2005/8/layout/default"/>
    <dgm:cxn modelId="{5863D05A-301D-43A3-B284-92D81B2AE212}" srcId="{A5A183BE-5DD2-40CA-99A4-5778E0B8524E}" destId="{FD60564C-00F4-4D78-AEFC-ABBF63B95D88}" srcOrd="5" destOrd="0" parTransId="{99344861-1612-4E36-AC98-89AACA058D1C}" sibTransId="{3AF6D9A3-C92B-4385-B04E-6E4FDAE9CC69}"/>
    <dgm:cxn modelId="{98538F8A-9AE2-47AA-BDCE-725EEE3EDBBC}" type="presOf" srcId="{F8C9030C-BD0B-467E-9FD1-30C16771D167}" destId="{AB2841B7-D75B-4D33-9C67-51023CD70667}" srcOrd="0" destOrd="0" presId="urn:microsoft.com/office/officeart/2005/8/layout/default"/>
    <dgm:cxn modelId="{F41194F1-5A4C-45BE-937F-94AA49CDE3CA}" srcId="{A5A183BE-5DD2-40CA-99A4-5778E0B8524E}" destId="{2F5237FB-356A-46D7-B1BC-32409DC11A7E}" srcOrd="2" destOrd="0" parTransId="{D85D5903-573A-4D57-A211-26204D735D86}" sibTransId="{CE126408-213A-4E94-9844-30CED60F5FEF}"/>
    <dgm:cxn modelId="{C3F392F7-24A7-49CA-A97A-8EFC8C983F52}" type="presOf" srcId="{FD60564C-00F4-4D78-AEFC-ABBF63B95D88}" destId="{8E8C6ADB-6C91-41FC-BC10-4A0EE428EEFC}" srcOrd="0" destOrd="0" presId="urn:microsoft.com/office/officeart/2005/8/layout/default"/>
    <dgm:cxn modelId="{D6DAFDF7-0FB5-4170-B54E-D1DE0D3FE335}" srcId="{A5A183BE-5DD2-40CA-99A4-5778E0B8524E}" destId="{6C0AF7F0-CC99-45CE-A4B4-AAF72264EAF7}" srcOrd="1" destOrd="0" parTransId="{0DAEE148-B7FA-481C-B5E9-FA70FEAAFC82}" sibTransId="{24D2AAF9-66A7-4D88-8A5A-51266CB93C3A}"/>
    <dgm:cxn modelId="{FEF32D29-C90B-4168-AFCE-B0705815E2CE}" type="presParOf" srcId="{754DFE79-4B7A-48C3-9F6B-62310DDFB6AC}" destId="{49930D6E-4D98-4085-BEB8-054A8E3C4BAF}" srcOrd="0" destOrd="0" presId="urn:microsoft.com/office/officeart/2005/8/layout/default"/>
    <dgm:cxn modelId="{8921D07F-188F-41F6-B882-F074F121A9EF}" type="presParOf" srcId="{754DFE79-4B7A-48C3-9F6B-62310DDFB6AC}" destId="{183907EE-54A4-448B-A53E-725BE7C4344A}" srcOrd="1" destOrd="0" presId="urn:microsoft.com/office/officeart/2005/8/layout/default"/>
    <dgm:cxn modelId="{9FAF88CD-4D11-474F-915A-EC6FB31600CE}" type="presParOf" srcId="{754DFE79-4B7A-48C3-9F6B-62310DDFB6AC}" destId="{50F6F297-363F-437B-BACE-EE9735FDBC86}" srcOrd="2" destOrd="0" presId="urn:microsoft.com/office/officeart/2005/8/layout/default"/>
    <dgm:cxn modelId="{3923AC52-DEDF-449A-9601-F28C2D830E81}" type="presParOf" srcId="{754DFE79-4B7A-48C3-9F6B-62310DDFB6AC}" destId="{45F62BBA-5DA6-42F6-8ACE-414C06B961A6}" srcOrd="3" destOrd="0" presId="urn:microsoft.com/office/officeart/2005/8/layout/default"/>
    <dgm:cxn modelId="{6248B003-0DFC-4B46-A7C4-F41E3F72641B}" type="presParOf" srcId="{754DFE79-4B7A-48C3-9F6B-62310DDFB6AC}" destId="{05493F09-E829-4684-A923-AC3798D44716}" srcOrd="4" destOrd="0" presId="urn:microsoft.com/office/officeart/2005/8/layout/default"/>
    <dgm:cxn modelId="{84F1CE1A-6704-4E46-9416-DAC63EADD293}" type="presParOf" srcId="{754DFE79-4B7A-48C3-9F6B-62310DDFB6AC}" destId="{84E11A99-495E-4AAF-AFB1-2B87AE047866}" srcOrd="5" destOrd="0" presId="urn:microsoft.com/office/officeart/2005/8/layout/default"/>
    <dgm:cxn modelId="{361BBE9C-2752-4727-90FA-3ADBB52BA746}" type="presParOf" srcId="{754DFE79-4B7A-48C3-9F6B-62310DDFB6AC}" destId="{AB2841B7-D75B-4D33-9C67-51023CD70667}" srcOrd="6" destOrd="0" presId="urn:microsoft.com/office/officeart/2005/8/layout/default"/>
    <dgm:cxn modelId="{A410498D-A29D-4ABB-8FDA-C8F919320267}" type="presParOf" srcId="{754DFE79-4B7A-48C3-9F6B-62310DDFB6AC}" destId="{9E3E1F21-22D6-44C6-90A9-6009D9CF28AB}" srcOrd="7" destOrd="0" presId="urn:microsoft.com/office/officeart/2005/8/layout/default"/>
    <dgm:cxn modelId="{D6D7316D-C8EE-430E-9F91-1CD5A4A99AF9}" type="presParOf" srcId="{754DFE79-4B7A-48C3-9F6B-62310DDFB6AC}" destId="{0E99F2A8-B451-421A-8D07-21D149FC25E3}" srcOrd="8" destOrd="0" presId="urn:microsoft.com/office/officeart/2005/8/layout/default"/>
    <dgm:cxn modelId="{E4E8042F-8AEF-4E72-9193-9BC58B2C163E}" type="presParOf" srcId="{754DFE79-4B7A-48C3-9F6B-62310DDFB6AC}" destId="{4F7A91E8-B9FB-4B7F-A8CB-45A02C650313}" srcOrd="9" destOrd="0" presId="urn:microsoft.com/office/officeart/2005/8/layout/default"/>
    <dgm:cxn modelId="{99E2E769-4470-4302-953C-A2A95A666FB2}" type="presParOf" srcId="{754DFE79-4B7A-48C3-9F6B-62310DDFB6AC}" destId="{8E8C6ADB-6C91-41FC-BC10-4A0EE428EEF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7AF787-DE7D-4D12-9D92-F90DDD62972A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38E13FA-FD02-463F-BF41-DB257CA0F5B3}">
      <dgm:prSet/>
      <dgm:spPr/>
      <dgm:t>
        <a:bodyPr/>
        <a:lstStyle/>
        <a:p>
          <a:r>
            <a:rPr lang="en-GB" dirty="0"/>
            <a:t>HIV care</a:t>
          </a:r>
          <a:endParaRPr lang="en-US" dirty="0"/>
        </a:p>
      </dgm:t>
    </dgm:pt>
    <dgm:pt modelId="{B5BE4D66-47D1-487E-B7AC-82F0DABA9048}" type="parTrans" cxnId="{D619F25D-D6DF-46AE-9BC9-F4EFC28C7A3F}">
      <dgm:prSet/>
      <dgm:spPr/>
      <dgm:t>
        <a:bodyPr/>
        <a:lstStyle/>
        <a:p>
          <a:endParaRPr lang="en-US"/>
        </a:p>
      </dgm:t>
    </dgm:pt>
    <dgm:pt modelId="{E5F3E681-809C-494C-B4D8-85A3577EC60D}" type="sibTrans" cxnId="{D619F25D-D6DF-46AE-9BC9-F4EFC28C7A3F}">
      <dgm:prSet/>
      <dgm:spPr/>
      <dgm:t>
        <a:bodyPr/>
        <a:lstStyle/>
        <a:p>
          <a:endParaRPr lang="en-US"/>
        </a:p>
      </dgm:t>
    </dgm:pt>
    <dgm:pt modelId="{B4FB9DDA-A186-42BF-BECE-BDFF9AC324A9}">
      <dgm:prSet/>
      <dgm:spPr/>
      <dgm:t>
        <a:bodyPr/>
        <a:lstStyle/>
        <a:p>
          <a:r>
            <a:rPr lang="en-GB" dirty="0"/>
            <a:t>Termination service</a:t>
          </a:r>
          <a:endParaRPr lang="en-US" dirty="0"/>
        </a:p>
      </dgm:t>
    </dgm:pt>
    <dgm:pt modelId="{8EDF98D8-D685-4FCA-A260-484E49425C31}" type="parTrans" cxnId="{1764AB11-51AE-4493-9C5E-C764B6D2FDE5}">
      <dgm:prSet/>
      <dgm:spPr/>
      <dgm:t>
        <a:bodyPr/>
        <a:lstStyle/>
        <a:p>
          <a:endParaRPr lang="en-US"/>
        </a:p>
      </dgm:t>
    </dgm:pt>
    <dgm:pt modelId="{61C8BF7E-FF4B-4DF9-8613-41305E0E534C}" type="sibTrans" cxnId="{1764AB11-51AE-4493-9C5E-C764B6D2FDE5}">
      <dgm:prSet/>
      <dgm:spPr/>
      <dgm:t>
        <a:bodyPr/>
        <a:lstStyle/>
        <a:p>
          <a:endParaRPr lang="en-US"/>
        </a:p>
      </dgm:t>
    </dgm:pt>
    <dgm:pt modelId="{74FF3FE8-CB79-486A-AF92-D06DE73D88D2}">
      <dgm:prSet/>
      <dgm:spPr/>
      <dgm:t>
        <a:bodyPr/>
        <a:lstStyle/>
        <a:p>
          <a:r>
            <a:rPr lang="en-GB" dirty="0"/>
            <a:t>Coils not for contraception</a:t>
          </a:r>
          <a:endParaRPr lang="en-US" dirty="0"/>
        </a:p>
      </dgm:t>
    </dgm:pt>
    <dgm:pt modelId="{8E9CB1E0-1B1D-4565-A5D2-2D57A6C17929}" type="parTrans" cxnId="{902A610C-C120-4C64-9EB3-CFE3458CA8BC}">
      <dgm:prSet/>
      <dgm:spPr/>
      <dgm:t>
        <a:bodyPr/>
        <a:lstStyle/>
        <a:p>
          <a:endParaRPr lang="en-US"/>
        </a:p>
      </dgm:t>
    </dgm:pt>
    <dgm:pt modelId="{0B4E0FD0-8EB2-453F-94EF-F12ED6B804F1}" type="sibTrans" cxnId="{902A610C-C120-4C64-9EB3-CFE3458CA8BC}">
      <dgm:prSet/>
      <dgm:spPr/>
      <dgm:t>
        <a:bodyPr/>
        <a:lstStyle/>
        <a:p>
          <a:endParaRPr lang="en-US"/>
        </a:p>
      </dgm:t>
    </dgm:pt>
    <dgm:pt modelId="{957C6833-8D66-4B15-AC43-B2B746120D7A}" type="pres">
      <dgm:prSet presAssocID="{277AF787-DE7D-4D12-9D92-F90DDD6297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0002DE1-BEE3-4ED4-9F1C-E3FC80A70714}" type="pres">
      <dgm:prSet presAssocID="{F38E13FA-FD02-463F-BF41-DB257CA0F5B3}" presName="hierRoot1" presStyleCnt="0"/>
      <dgm:spPr/>
    </dgm:pt>
    <dgm:pt modelId="{4F22D8FF-3B33-4034-A92B-A14E7BE1FA13}" type="pres">
      <dgm:prSet presAssocID="{F38E13FA-FD02-463F-BF41-DB257CA0F5B3}" presName="composite" presStyleCnt="0"/>
      <dgm:spPr/>
    </dgm:pt>
    <dgm:pt modelId="{217C6D91-8BDD-427B-986A-BB77ACE5B6FE}" type="pres">
      <dgm:prSet presAssocID="{F38E13FA-FD02-463F-BF41-DB257CA0F5B3}" presName="background" presStyleLbl="node0" presStyleIdx="0" presStyleCnt="3"/>
      <dgm:spPr/>
    </dgm:pt>
    <dgm:pt modelId="{1955EE84-A5AB-461E-80B9-1FCB4AB78CC5}" type="pres">
      <dgm:prSet presAssocID="{F38E13FA-FD02-463F-BF41-DB257CA0F5B3}" presName="text" presStyleLbl="fgAcc0" presStyleIdx="0" presStyleCnt="3">
        <dgm:presLayoutVars>
          <dgm:chPref val="3"/>
        </dgm:presLayoutVars>
      </dgm:prSet>
      <dgm:spPr/>
    </dgm:pt>
    <dgm:pt modelId="{4B0D9858-4151-4E7B-B20B-BED3C7361A63}" type="pres">
      <dgm:prSet presAssocID="{F38E13FA-FD02-463F-BF41-DB257CA0F5B3}" presName="hierChild2" presStyleCnt="0"/>
      <dgm:spPr/>
    </dgm:pt>
    <dgm:pt modelId="{6D7EA1A7-DE99-405D-8C0F-1AA90E6DB1E5}" type="pres">
      <dgm:prSet presAssocID="{B4FB9DDA-A186-42BF-BECE-BDFF9AC324A9}" presName="hierRoot1" presStyleCnt="0"/>
      <dgm:spPr/>
    </dgm:pt>
    <dgm:pt modelId="{3385C623-63EE-4AAF-ABCD-74A8FC242B06}" type="pres">
      <dgm:prSet presAssocID="{B4FB9DDA-A186-42BF-BECE-BDFF9AC324A9}" presName="composite" presStyleCnt="0"/>
      <dgm:spPr/>
    </dgm:pt>
    <dgm:pt modelId="{49CD9B8F-A114-49D1-AF52-18A5FA4EF104}" type="pres">
      <dgm:prSet presAssocID="{B4FB9DDA-A186-42BF-BECE-BDFF9AC324A9}" presName="background" presStyleLbl="node0" presStyleIdx="1" presStyleCnt="3"/>
      <dgm:spPr/>
    </dgm:pt>
    <dgm:pt modelId="{CD9D168B-C196-4182-9659-743E13859F22}" type="pres">
      <dgm:prSet presAssocID="{B4FB9DDA-A186-42BF-BECE-BDFF9AC324A9}" presName="text" presStyleLbl="fgAcc0" presStyleIdx="1" presStyleCnt="3">
        <dgm:presLayoutVars>
          <dgm:chPref val="3"/>
        </dgm:presLayoutVars>
      </dgm:prSet>
      <dgm:spPr/>
    </dgm:pt>
    <dgm:pt modelId="{020A3ADB-CDE3-4FE0-8643-688572E0E912}" type="pres">
      <dgm:prSet presAssocID="{B4FB9DDA-A186-42BF-BECE-BDFF9AC324A9}" presName="hierChild2" presStyleCnt="0"/>
      <dgm:spPr/>
    </dgm:pt>
    <dgm:pt modelId="{33414DA3-5AFF-4B1F-A9E1-90333DC275F2}" type="pres">
      <dgm:prSet presAssocID="{74FF3FE8-CB79-486A-AF92-D06DE73D88D2}" presName="hierRoot1" presStyleCnt="0"/>
      <dgm:spPr/>
    </dgm:pt>
    <dgm:pt modelId="{56F12C91-74AF-44BA-84DA-2BD96231B295}" type="pres">
      <dgm:prSet presAssocID="{74FF3FE8-CB79-486A-AF92-D06DE73D88D2}" presName="composite" presStyleCnt="0"/>
      <dgm:spPr/>
    </dgm:pt>
    <dgm:pt modelId="{5161942A-C495-44EB-99BC-8F8BDB98E395}" type="pres">
      <dgm:prSet presAssocID="{74FF3FE8-CB79-486A-AF92-D06DE73D88D2}" presName="background" presStyleLbl="node0" presStyleIdx="2" presStyleCnt="3"/>
      <dgm:spPr/>
    </dgm:pt>
    <dgm:pt modelId="{60037A08-3DEC-4A32-86F7-4D1B9C87C502}" type="pres">
      <dgm:prSet presAssocID="{74FF3FE8-CB79-486A-AF92-D06DE73D88D2}" presName="text" presStyleLbl="fgAcc0" presStyleIdx="2" presStyleCnt="3">
        <dgm:presLayoutVars>
          <dgm:chPref val="3"/>
        </dgm:presLayoutVars>
      </dgm:prSet>
      <dgm:spPr/>
    </dgm:pt>
    <dgm:pt modelId="{4AA32327-662D-44B4-B0BF-4C720A562179}" type="pres">
      <dgm:prSet presAssocID="{74FF3FE8-CB79-486A-AF92-D06DE73D88D2}" presName="hierChild2" presStyleCnt="0"/>
      <dgm:spPr/>
    </dgm:pt>
  </dgm:ptLst>
  <dgm:cxnLst>
    <dgm:cxn modelId="{902A610C-C120-4C64-9EB3-CFE3458CA8BC}" srcId="{277AF787-DE7D-4D12-9D92-F90DDD62972A}" destId="{74FF3FE8-CB79-486A-AF92-D06DE73D88D2}" srcOrd="2" destOrd="0" parTransId="{8E9CB1E0-1B1D-4565-A5D2-2D57A6C17929}" sibTransId="{0B4E0FD0-8EB2-453F-94EF-F12ED6B804F1}"/>
    <dgm:cxn modelId="{1764AB11-51AE-4493-9C5E-C764B6D2FDE5}" srcId="{277AF787-DE7D-4D12-9D92-F90DDD62972A}" destId="{B4FB9DDA-A186-42BF-BECE-BDFF9AC324A9}" srcOrd="1" destOrd="0" parTransId="{8EDF98D8-D685-4FCA-A260-484E49425C31}" sibTransId="{61C8BF7E-FF4B-4DF9-8613-41305E0E534C}"/>
    <dgm:cxn modelId="{D619F25D-D6DF-46AE-9BC9-F4EFC28C7A3F}" srcId="{277AF787-DE7D-4D12-9D92-F90DDD62972A}" destId="{F38E13FA-FD02-463F-BF41-DB257CA0F5B3}" srcOrd="0" destOrd="0" parTransId="{B5BE4D66-47D1-487E-B7AC-82F0DABA9048}" sibTransId="{E5F3E681-809C-494C-B4D8-85A3577EC60D}"/>
    <dgm:cxn modelId="{F543DE48-E858-410D-AC8B-E4FCD4EE2FC6}" type="presOf" srcId="{74FF3FE8-CB79-486A-AF92-D06DE73D88D2}" destId="{60037A08-3DEC-4A32-86F7-4D1B9C87C502}" srcOrd="0" destOrd="0" presId="urn:microsoft.com/office/officeart/2005/8/layout/hierarchy1"/>
    <dgm:cxn modelId="{8546F68B-D737-4F11-98EC-84ED10482C38}" type="presOf" srcId="{277AF787-DE7D-4D12-9D92-F90DDD62972A}" destId="{957C6833-8D66-4B15-AC43-B2B746120D7A}" srcOrd="0" destOrd="0" presId="urn:microsoft.com/office/officeart/2005/8/layout/hierarchy1"/>
    <dgm:cxn modelId="{EAAB6BD5-3E0F-4235-878C-977AF8B0CD8C}" type="presOf" srcId="{B4FB9DDA-A186-42BF-BECE-BDFF9AC324A9}" destId="{CD9D168B-C196-4182-9659-743E13859F22}" srcOrd="0" destOrd="0" presId="urn:microsoft.com/office/officeart/2005/8/layout/hierarchy1"/>
    <dgm:cxn modelId="{A695E6E3-549E-46D1-9382-F1C031DC9D33}" type="presOf" srcId="{F38E13FA-FD02-463F-BF41-DB257CA0F5B3}" destId="{1955EE84-A5AB-461E-80B9-1FCB4AB78CC5}" srcOrd="0" destOrd="0" presId="urn:microsoft.com/office/officeart/2005/8/layout/hierarchy1"/>
    <dgm:cxn modelId="{D6679315-38A3-446D-8C37-A26D0182ABD8}" type="presParOf" srcId="{957C6833-8D66-4B15-AC43-B2B746120D7A}" destId="{80002DE1-BEE3-4ED4-9F1C-E3FC80A70714}" srcOrd="0" destOrd="0" presId="urn:microsoft.com/office/officeart/2005/8/layout/hierarchy1"/>
    <dgm:cxn modelId="{E035385F-9D7C-4AB3-977C-EDD631FE33DD}" type="presParOf" srcId="{80002DE1-BEE3-4ED4-9F1C-E3FC80A70714}" destId="{4F22D8FF-3B33-4034-A92B-A14E7BE1FA13}" srcOrd="0" destOrd="0" presId="urn:microsoft.com/office/officeart/2005/8/layout/hierarchy1"/>
    <dgm:cxn modelId="{E1704FEE-CE01-4664-BC95-A9492461E026}" type="presParOf" srcId="{4F22D8FF-3B33-4034-A92B-A14E7BE1FA13}" destId="{217C6D91-8BDD-427B-986A-BB77ACE5B6FE}" srcOrd="0" destOrd="0" presId="urn:microsoft.com/office/officeart/2005/8/layout/hierarchy1"/>
    <dgm:cxn modelId="{332BB45A-C054-4E43-9892-815484FCD7BE}" type="presParOf" srcId="{4F22D8FF-3B33-4034-A92B-A14E7BE1FA13}" destId="{1955EE84-A5AB-461E-80B9-1FCB4AB78CC5}" srcOrd="1" destOrd="0" presId="urn:microsoft.com/office/officeart/2005/8/layout/hierarchy1"/>
    <dgm:cxn modelId="{A112B81D-8812-45C3-A93D-8C7CA968EF8A}" type="presParOf" srcId="{80002DE1-BEE3-4ED4-9F1C-E3FC80A70714}" destId="{4B0D9858-4151-4E7B-B20B-BED3C7361A63}" srcOrd="1" destOrd="0" presId="urn:microsoft.com/office/officeart/2005/8/layout/hierarchy1"/>
    <dgm:cxn modelId="{5E6B79B4-B973-471E-B7EC-FE8C4EC70EEE}" type="presParOf" srcId="{957C6833-8D66-4B15-AC43-B2B746120D7A}" destId="{6D7EA1A7-DE99-405D-8C0F-1AA90E6DB1E5}" srcOrd="1" destOrd="0" presId="urn:microsoft.com/office/officeart/2005/8/layout/hierarchy1"/>
    <dgm:cxn modelId="{9EF9EBF6-D281-4A7B-B3D7-53ECC42F4F33}" type="presParOf" srcId="{6D7EA1A7-DE99-405D-8C0F-1AA90E6DB1E5}" destId="{3385C623-63EE-4AAF-ABCD-74A8FC242B06}" srcOrd="0" destOrd="0" presId="urn:microsoft.com/office/officeart/2005/8/layout/hierarchy1"/>
    <dgm:cxn modelId="{13BCE7BE-9B46-4FF2-A1C7-BCA2A265FDB3}" type="presParOf" srcId="{3385C623-63EE-4AAF-ABCD-74A8FC242B06}" destId="{49CD9B8F-A114-49D1-AF52-18A5FA4EF104}" srcOrd="0" destOrd="0" presId="urn:microsoft.com/office/officeart/2005/8/layout/hierarchy1"/>
    <dgm:cxn modelId="{B86322DA-CBE4-4322-97FA-0F5BF157E5C0}" type="presParOf" srcId="{3385C623-63EE-4AAF-ABCD-74A8FC242B06}" destId="{CD9D168B-C196-4182-9659-743E13859F22}" srcOrd="1" destOrd="0" presId="urn:microsoft.com/office/officeart/2005/8/layout/hierarchy1"/>
    <dgm:cxn modelId="{EE26B86B-3244-48FA-AFF0-B531D3B995B8}" type="presParOf" srcId="{6D7EA1A7-DE99-405D-8C0F-1AA90E6DB1E5}" destId="{020A3ADB-CDE3-4FE0-8643-688572E0E912}" srcOrd="1" destOrd="0" presId="urn:microsoft.com/office/officeart/2005/8/layout/hierarchy1"/>
    <dgm:cxn modelId="{95100451-9721-4A81-A4E4-1BDDCD47610D}" type="presParOf" srcId="{957C6833-8D66-4B15-AC43-B2B746120D7A}" destId="{33414DA3-5AFF-4B1F-A9E1-90333DC275F2}" srcOrd="2" destOrd="0" presId="urn:microsoft.com/office/officeart/2005/8/layout/hierarchy1"/>
    <dgm:cxn modelId="{6B46C694-EDC9-4D1D-95EF-B91C5E03815C}" type="presParOf" srcId="{33414DA3-5AFF-4B1F-A9E1-90333DC275F2}" destId="{56F12C91-74AF-44BA-84DA-2BD96231B295}" srcOrd="0" destOrd="0" presId="urn:microsoft.com/office/officeart/2005/8/layout/hierarchy1"/>
    <dgm:cxn modelId="{DD3689D8-E210-4C8C-857F-7C24E0E03F97}" type="presParOf" srcId="{56F12C91-74AF-44BA-84DA-2BD96231B295}" destId="{5161942A-C495-44EB-99BC-8F8BDB98E395}" srcOrd="0" destOrd="0" presId="urn:microsoft.com/office/officeart/2005/8/layout/hierarchy1"/>
    <dgm:cxn modelId="{9780E25F-82DD-4038-90CA-D29F7CC038CC}" type="presParOf" srcId="{56F12C91-74AF-44BA-84DA-2BD96231B295}" destId="{60037A08-3DEC-4A32-86F7-4D1B9C87C502}" srcOrd="1" destOrd="0" presId="urn:microsoft.com/office/officeart/2005/8/layout/hierarchy1"/>
    <dgm:cxn modelId="{77A3C6E4-5C94-4BCF-955C-C87B33A0559B}" type="presParOf" srcId="{33414DA3-5AFF-4B1F-A9E1-90333DC275F2}" destId="{4AA32327-662D-44B4-B0BF-4C720A5621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9CF2AFE-0F7D-4139-919C-114B3279575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A90243-544E-4028-9490-FC048A7A6D0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01432 483693</a:t>
          </a:r>
          <a:endParaRPr lang="en-US" dirty="0"/>
        </a:p>
      </dgm:t>
    </dgm:pt>
    <dgm:pt modelId="{E4650FB6-45C6-4D5B-AB36-32E00FF22BE9}" type="parTrans" cxnId="{2689E8D5-3F64-46B5-83B0-C8D7CFABC926}">
      <dgm:prSet/>
      <dgm:spPr/>
      <dgm:t>
        <a:bodyPr/>
        <a:lstStyle/>
        <a:p>
          <a:endParaRPr lang="en-US"/>
        </a:p>
      </dgm:t>
    </dgm:pt>
    <dgm:pt modelId="{0554D03E-822F-4371-8DD3-18C5355865E8}" type="sibTrans" cxnId="{2689E8D5-3F64-46B5-83B0-C8D7CFABC926}">
      <dgm:prSet/>
      <dgm:spPr/>
      <dgm:t>
        <a:bodyPr/>
        <a:lstStyle/>
        <a:p>
          <a:endParaRPr lang="en-US"/>
        </a:p>
      </dgm:t>
    </dgm:pt>
    <dgm:pt modelId="{0199692C-DFCE-4C68-8E6D-86407796FE2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>
              <a:hlinkClick xmlns:r="http://schemas.openxmlformats.org/officeDocument/2006/relationships" r:id="rId1"/>
            </a:rPr>
            <a:t>Sexualhealth.4herefordshire@nhs.net</a:t>
          </a:r>
          <a:endParaRPr lang="en-US" dirty="0"/>
        </a:p>
      </dgm:t>
    </dgm:pt>
    <dgm:pt modelId="{ABE06A2A-F958-41A4-9C97-13E176FB4E67}" type="parTrans" cxnId="{419CA180-BB87-41E6-90E7-A92E5EE3508E}">
      <dgm:prSet/>
      <dgm:spPr/>
      <dgm:t>
        <a:bodyPr/>
        <a:lstStyle/>
        <a:p>
          <a:endParaRPr lang="en-US"/>
        </a:p>
      </dgm:t>
    </dgm:pt>
    <dgm:pt modelId="{0BD12E9C-4667-4F7E-8E64-2BBC3014BF63}" type="sibTrans" cxnId="{419CA180-BB87-41E6-90E7-A92E5EE3508E}">
      <dgm:prSet/>
      <dgm:spPr/>
      <dgm:t>
        <a:bodyPr/>
        <a:lstStyle/>
        <a:p>
          <a:endParaRPr lang="en-US"/>
        </a:p>
      </dgm:t>
    </dgm:pt>
    <dgm:pt modelId="{B347148B-8CF0-414E-8D04-4ABF49EA373B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Instagram</a:t>
          </a:r>
          <a:endParaRPr lang="en-US" dirty="0"/>
        </a:p>
      </dgm:t>
    </dgm:pt>
    <dgm:pt modelId="{479517A3-D5C6-4D1A-A938-DC7F876EA666}" type="parTrans" cxnId="{82C61F7C-5BB5-4D47-9BC1-D383D06B1F78}">
      <dgm:prSet/>
      <dgm:spPr/>
      <dgm:t>
        <a:bodyPr/>
        <a:lstStyle/>
        <a:p>
          <a:endParaRPr lang="en-US"/>
        </a:p>
      </dgm:t>
    </dgm:pt>
    <dgm:pt modelId="{F34CF751-86BE-401D-B846-04AACFEEF437}" type="sibTrans" cxnId="{82C61F7C-5BB5-4D47-9BC1-D383D06B1F78}">
      <dgm:prSet/>
      <dgm:spPr/>
      <dgm:t>
        <a:bodyPr/>
        <a:lstStyle/>
        <a:p>
          <a:endParaRPr lang="en-US"/>
        </a:p>
      </dgm:t>
    </dgm:pt>
    <dgm:pt modelId="{CC159443-F36F-4A76-98FC-8F57468B1098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Twitter</a:t>
          </a:r>
          <a:endParaRPr lang="en-US" dirty="0"/>
        </a:p>
      </dgm:t>
    </dgm:pt>
    <dgm:pt modelId="{03C632A3-B2CE-44B8-A671-17F511828FAA}" type="parTrans" cxnId="{0FA388CB-6D43-4BEA-AD77-9781DC2256AC}">
      <dgm:prSet/>
      <dgm:spPr/>
      <dgm:t>
        <a:bodyPr/>
        <a:lstStyle/>
        <a:p>
          <a:endParaRPr lang="en-US"/>
        </a:p>
      </dgm:t>
    </dgm:pt>
    <dgm:pt modelId="{C1D922AD-EB0C-4395-9476-AA2ED91E1806}" type="sibTrans" cxnId="{0FA388CB-6D43-4BEA-AD77-9781DC2256AC}">
      <dgm:prSet/>
      <dgm:spPr/>
      <dgm:t>
        <a:bodyPr/>
        <a:lstStyle/>
        <a:p>
          <a:endParaRPr lang="en-US"/>
        </a:p>
      </dgm:t>
    </dgm:pt>
    <dgm:pt modelId="{C20FA7EA-6FD4-4C36-B9D5-D835BE49EA5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Facebook</a:t>
          </a:r>
          <a:endParaRPr lang="en-US" dirty="0"/>
        </a:p>
      </dgm:t>
    </dgm:pt>
    <dgm:pt modelId="{6281AF88-D00F-4B69-B329-569F341B8690}" type="parTrans" cxnId="{DB51235B-0CBA-4192-A971-102C9C3CC6D9}">
      <dgm:prSet/>
      <dgm:spPr/>
      <dgm:t>
        <a:bodyPr/>
        <a:lstStyle/>
        <a:p>
          <a:endParaRPr lang="en-US"/>
        </a:p>
      </dgm:t>
    </dgm:pt>
    <dgm:pt modelId="{2CEB5322-78F9-4742-98B6-9E3ADB78C2AB}" type="sibTrans" cxnId="{DB51235B-0CBA-4192-A971-102C9C3CC6D9}">
      <dgm:prSet/>
      <dgm:spPr/>
      <dgm:t>
        <a:bodyPr/>
        <a:lstStyle/>
        <a:p>
          <a:endParaRPr lang="en-US"/>
        </a:p>
      </dgm:t>
    </dgm:pt>
    <dgm:pt modelId="{318A79F7-20AF-456C-9A65-1FA7FE9D2EFC}" type="pres">
      <dgm:prSet presAssocID="{F9CF2AFE-0F7D-4139-919C-114B3279575C}" presName="root" presStyleCnt="0">
        <dgm:presLayoutVars>
          <dgm:dir/>
          <dgm:resizeHandles val="exact"/>
        </dgm:presLayoutVars>
      </dgm:prSet>
      <dgm:spPr/>
    </dgm:pt>
    <dgm:pt modelId="{704D2EDC-B9C8-4AA7-8038-6BCD233644CA}" type="pres">
      <dgm:prSet presAssocID="{A2A90243-544E-4028-9490-FC048A7A6D0A}" presName="compNode" presStyleCnt="0"/>
      <dgm:spPr/>
    </dgm:pt>
    <dgm:pt modelId="{C8B4AAD4-9ECF-4175-8290-2831ACDD7C93}" type="pres">
      <dgm:prSet presAssocID="{A2A90243-544E-4028-9490-FC048A7A6D0A}" presName="bgRect" presStyleLbl="bgShp" presStyleIdx="0" presStyleCnt="5"/>
      <dgm:spPr/>
    </dgm:pt>
    <dgm:pt modelId="{B8610AAA-08DB-47D1-9241-F6EBA5A0EF85}" type="pres">
      <dgm:prSet presAssocID="{A2A90243-544E-4028-9490-FC048A7A6D0A}" presName="iconRect" presStyleLbl="node1" presStyleIdx="0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87AEB601-7F6F-4818-AFE0-7D59229A3DD1}" type="pres">
      <dgm:prSet presAssocID="{A2A90243-544E-4028-9490-FC048A7A6D0A}" presName="spaceRect" presStyleCnt="0"/>
      <dgm:spPr/>
    </dgm:pt>
    <dgm:pt modelId="{30E6C0E6-213D-4469-B269-24E46F47E45E}" type="pres">
      <dgm:prSet presAssocID="{A2A90243-544E-4028-9490-FC048A7A6D0A}" presName="parTx" presStyleLbl="revTx" presStyleIdx="0" presStyleCnt="5">
        <dgm:presLayoutVars>
          <dgm:chMax val="0"/>
          <dgm:chPref val="0"/>
        </dgm:presLayoutVars>
      </dgm:prSet>
      <dgm:spPr/>
    </dgm:pt>
    <dgm:pt modelId="{54E5C8E6-C914-494A-B67C-B9ED19A3104C}" type="pres">
      <dgm:prSet presAssocID="{0554D03E-822F-4371-8DD3-18C5355865E8}" presName="sibTrans" presStyleCnt="0"/>
      <dgm:spPr/>
    </dgm:pt>
    <dgm:pt modelId="{5E56B4A5-3EBE-4E61-9590-8C22665CDF23}" type="pres">
      <dgm:prSet presAssocID="{0199692C-DFCE-4C68-8E6D-86407796FE2E}" presName="compNode" presStyleCnt="0"/>
      <dgm:spPr/>
    </dgm:pt>
    <dgm:pt modelId="{20607047-B495-4FF3-8CA1-49BB22353B6E}" type="pres">
      <dgm:prSet presAssocID="{0199692C-DFCE-4C68-8E6D-86407796FE2E}" presName="bgRect" presStyleLbl="bgShp" presStyleIdx="1" presStyleCnt="5"/>
      <dgm:spPr/>
    </dgm:pt>
    <dgm:pt modelId="{9B273F13-0A67-4F58-A23C-AA3863DC34AB}" type="pres">
      <dgm:prSet presAssocID="{0199692C-DFCE-4C68-8E6D-86407796FE2E}" presName="iconRect" presStyleLbl="node1" presStyleIdx="1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296F5DF1-4667-4CF7-8345-A617D2B6E853}" type="pres">
      <dgm:prSet presAssocID="{0199692C-DFCE-4C68-8E6D-86407796FE2E}" presName="spaceRect" presStyleCnt="0"/>
      <dgm:spPr/>
    </dgm:pt>
    <dgm:pt modelId="{8879E70A-361A-4178-8CC2-A953E373E383}" type="pres">
      <dgm:prSet presAssocID="{0199692C-DFCE-4C68-8E6D-86407796FE2E}" presName="parTx" presStyleLbl="revTx" presStyleIdx="1" presStyleCnt="5">
        <dgm:presLayoutVars>
          <dgm:chMax val="0"/>
          <dgm:chPref val="0"/>
        </dgm:presLayoutVars>
      </dgm:prSet>
      <dgm:spPr/>
    </dgm:pt>
    <dgm:pt modelId="{44282A18-6EE9-47E9-9CAC-9E1F11B52618}" type="pres">
      <dgm:prSet presAssocID="{0BD12E9C-4667-4F7E-8E64-2BBC3014BF63}" presName="sibTrans" presStyleCnt="0"/>
      <dgm:spPr/>
    </dgm:pt>
    <dgm:pt modelId="{D426B459-6967-4917-9C37-2DAA361BE760}" type="pres">
      <dgm:prSet presAssocID="{B347148B-8CF0-414E-8D04-4ABF49EA373B}" presName="compNode" presStyleCnt="0"/>
      <dgm:spPr/>
    </dgm:pt>
    <dgm:pt modelId="{4C39183F-C9A9-42F3-BE6A-B6F66B2A4C7A}" type="pres">
      <dgm:prSet presAssocID="{B347148B-8CF0-414E-8D04-4ABF49EA373B}" presName="bgRect" presStyleLbl="bgShp" presStyleIdx="2" presStyleCnt="5"/>
      <dgm:spPr/>
    </dgm:pt>
    <dgm:pt modelId="{0381F486-F8A3-47AE-A114-D6966D176758}" type="pres">
      <dgm:prSet presAssocID="{B347148B-8CF0-414E-8D04-4ABF49EA373B}" presName="iconRect" presStyleLbl="node1" presStyleIdx="2" presStyleCnt="5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ng"/>
        </a:ext>
      </dgm:extLst>
    </dgm:pt>
    <dgm:pt modelId="{60BB6F80-A0D2-4F8F-94E4-0BBD69195576}" type="pres">
      <dgm:prSet presAssocID="{B347148B-8CF0-414E-8D04-4ABF49EA373B}" presName="spaceRect" presStyleCnt="0"/>
      <dgm:spPr/>
    </dgm:pt>
    <dgm:pt modelId="{E16C2201-75B7-475E-92F3-149A12B33D57}" type="pres">
      <dgm:prSet presAssocID="{B347148B-8CF0-414E-8D04-4ABF49EA373B}" presName="parTx" presStyleLbl="revTx" presStyleIdx="2" presStyleCnt="5">
        <dgm:presLayoutVars>
          <dgm:chMax val="0"/>
          <dgm:chPref val="0"/>
        </dgm:presLayoutVars>
      </dgm:prSet>
      <dgm:spPr/>
    </dgm:pt>
    <dgm:pt modelId="{557A03C1-F193-4C93-9BD7-183A0B389FD7}" type="pres">
      <dgm:prSet presAssocID="{F34CF751-86BE-401D-B846-04AACFEEF437}" presName="sibTrans" presStyleCnt="0"/>
      <dgm:spPr/>
    </dgm:pt>
    <dgm:pt modelId="{27226D9F-044A-4858-9FA2-1F746DDC310D}" type="pres">
      <dgm:prSet presAssocID="{CC159443-F36F-4A76-98FC-8F57468B1098}" presName="compNode" presStyleCnt="0"/>
      <dgm:spPr/>
    </dgm:pt>
    <dgm:pt modelId="{39F23C69-03B1-4EAC-8B42-F5CBCBD71141}" type="pres">
      <dgm:prSet presAssocID="{CC159443-F36F-4A76-98FC-8F57468B1098}" presName="bgRect" presStyleLbl="bgShp" presStyleIdx="3" presStyleCnt="5"/>
      <dgm:spPr/>
    </dgm:pt>
    <dgm:pt modelId="{5954949F-2BCB-452D-B870-590874E9C34D}" type="pres">
      <dgm:prSet presAssocID="{CC159443-F36F-4A76-98FC-8F57468B1098}" presName="iconRect" presStyleLbl="node1" presStyleIdx="3" presStyleCnt="5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A8215B03-2AA6-4F46-89BC-2A6EC5E218A8}" type="pres">
      <dgm:prSet presAssocID="{CC159443-F36F-4A76-98FC-8F57468B1098}" presName="spaceRect" presStyleCnt="0"/>
      <dgm:spPr/>
    </dgm:pt>
    <dgm:pt modelId="{73529F96-B9B2-4B38-97C2-AB93112ADD77}" type="pres">
      <dgm:prSet presAssocID="{CC159443-F36F-4A76-98FC-8F57468B1098}" presName="parTx" presStyleLbl="revTx" presStyleIdx="3" presStyleCnt="5">
        <dgm:presLayoutVars>
          <dgm:chMax val="0"/>
          <dgm:chPref val="0"/>
        </dgm:presLayoutVars>
      </dgm:prSet>
      <dgm:spPr/>
    </dgm:pt>
    <dgm:pt modelId="{601CD943-29EF-4E62-AFFE-5F491F58800F}" type="pres">
      <dgm:prSet presAssocID="{C1D922AD-EB0C-4395-9476-AA2ED91E1806}" presName="sibTrans" presStyleCnt="0"/>
      <dgm:spPr/>
    </dgm:pt>
    <dgm:pt modelId="{2DB1F645-72F3-4BF2-8FFE-A29A5A150ECD}" type="pres">
      <dgm:prSet presAssocID="{C20FA7EA-6FD4-4C36-B9D5-D835BE49EA5C}" presName="compNode" presStyleCnt="0"/>
      <dgm:spPr/>
    </dgm:pt>
    <dgm:pt modelId="{B2D55943-1A40-469E-A2AD-48F7FA37434B}" type="pres">
      <dgm:prSet presAssocID="{C20FA7EA-6FD4-4C36-B9D5-D835BE49EA5C}" presName="bgRect" presStyleLbl="bgShp" presStyleIdx="4" presStyleCnt="5"/>
      <dgm:spPr/>
    </dgm:pt>
    <dgm:pt modelId="{333D185B-D9DA-4ED9-81BC-671490382B59}" type="pres">
      <dgm:prSet presAssocID="{C20FA7EA-6FD4-4C36-B9D5-D835BE49EA5C}" presName="iconRect" presStyleLbl="node1" presStyleIdx="4" presStyleCnt="5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835552F3-7484-4628-BD34-7DBCED8BCB32}" type="pres">
      <dgm:prSet presAssocID="{C20FA7EA-6FD4-4C36-B9D5-D835BE49EA5C}" presName="spaceRect" presStyleCnt="0"/>
      <dgm:spPr/>
    </dgm:pt>
    <dgm:pt modelId="{E69FFB70-3075-488E-8859-A3B737A57AE9}" type="pres">
      <dgm:prSet presAssocID="{C20FA7EA-6FD4-4C36-B9D5-D835BE49EA5C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63BBCC1F-15BD-4A79-8C5E-C04A844F3E86}" type="presOf" srcId="{A2A90243-544E-4028-9490-FC048A7A6D0A}" destId="{30E6C0E6-213D-4469-B269-24E46F47E45E}" srcOrd="0" destOrd="0" presId="urn:microsoft.com/office/officeart/2018/2/layout/IconVerticalSolidList"/>
    <dgm:cxn modelId="{D18C6433-D249-4A91-A600-C229EDF65978}" type="presOf" srcId="{B347148B-8CF0-414E-8D04-4ABF49EA373B}" destId="{E16C2201-75B7-475E-92F3-149A12B33D57}" srcOrd="0" destOrd="0" presId="urn:microsoft.com/office/officeart/2018/2/layout/IconVerticalSolidList"/>
    <dgm:cxn modelId="{DB51235B-0CBA-4192-A971-102C9C3CC6D9}" srcId="{F9CF2AFE-0F7D-4139-919C-114B3279575C}" destId="{C20FA7EA-6FD4-4C36-B9D5-D835BE49EA5C}" srcOrd="4" destOrd="0" parTransId="{6281AF88-D00F-4B69-B329-569F341B8690}" sibTransId="{2CEB5322-78F9-4742-98B6-9E3ADB78C2AB}"/>
    <dgm:cxn modelId="{82C61F7C-5BB5-4D47-9BC1-D383D06B1F78}" srcId="{F9CF2AFE-0F7D-4139-919C-114B3279575C}" destId="{B347148B-8CF0-414E-8D04-4ABF49EA373B}" srcOrd="2" destOrd="0" parTransId="{479517A3-D5C6-4D1A-A938-DC7F876EA666}" sibTransId="{F34CF751-86BE-401D-B846-04AACFEEF437}"/>
    <dgm:cxn modelId="{419CA180-BB87-41E6-90E7-A92E5EE3508E}" srcId="{F9CF2AFE-0F7D-4139-919C-114B3279575C}" destId="{0199692C-DFCE-4C68-8E6D-86407796FE2E}" srcOrd="1" destOrd="0" parTransId="{ABE06A2A-F958-41A4-9C97-13E176FB4E67}" sibTransId="{0BD12E9C-4667-4F7E-8E64-2BBC3014BF63}"/>
    <dgm:cxn modelId="{132A0186-5DEA-44CC-9107-32E5756FBC4E}" type="presOf" srcId="{CC159443-F36F-4A76-98FC-8F57468B1098}" destId="{73529F96-B9B2-4B38-97C2-AB93112ADD77}" srcOrd="0" destOrd="0" presId="urn:microsoft.com/office/officeart/2018/2/layout/IconVerticalSolidList"/>
    <dgm:cxn modelId="{41B4FF8B-766B-42E4-9C62-86D5E896BAF1}" type="presOf" srcId="{C20FA7EA-6FD4-4C36-B9D5-D835BE49EA5C}" destId="{E69FFB70-3075-488E-8859-A3B737A57AE9}" srcOrd="0" destOrd="0" presId="urn:microsoft.com/office/officeart/2018/2/layout/IconVerticalSolidList"/>
    <dgm:cxn modelId="{72C078AC-42C9-46A6-B030-EE4077AC3E76}" type="presOf" srcId="{F9CF2AFE-0F7D-4139-919C-114B3279575C}" destId="{318A79F7-20AF-456C-9A65-1FA7FE9D2EFC}" srcOrd="0" destOrd="0" presId="urn:microsoft.com/office/officeart/2018/2/layout/IconVerticalSolidList"/>
    <dgm:cxn modelId="{0FA388CB-6D43-4BEA-AD77-9781DC2256AC}" srcId="{F9CF2AFE-0F7D-4139-919C-114B3279575C}" destId="{CC159443-F36F-4A76-98FC-8F57468B1098}" srcOrd="3" destOrd="0" parTransId="{03C632A3-B2CE-44B8-A671-17F511828FAA}" sibTransId="{C1D922AD-EB0C-4395-9476-AA2ED91E1806}"/>
    <dgm:cxn modelId="{2689E8D5-3F64-46B5-83B0-C8D7CFABC926}" srcId="{F9CF2AFE-0F7D-4139-919C-114B3279575C}" destId="{A2A90243-544E-4028-9490-FC048A7A6D0A}" srcOrd="0" destOrd="0" parTransId="{E4650FB6-45C6-4D5B-AB36-32E00FF22BE9}" sibTransId="{0554D03E-822F-4371-8DD3-18C5355865E8}"/>
    <dgm:cxn modelId="{0459CAED-1849-41C5-91F5-16574167A84C}" type="presOf" srcId="{0199692C-DFCE-4C68-8E6D-86407796FE2E}" destId="{8879E70A-361A-4178-8CC2-A953E373E383}" srcOrd="0" destOrd="0" presId="urn:microsoft.com/office/officeart/2018/2/layout/IconVerticalSolidList"/>
    <dgm:cxn modelId="{CAEBF9D2-7D13-4F4C-8C03-723B2F4BA64D}" type="presParOf" srcId="{318A79F7-20AF-456C-9A65-1FA7FE9D2EFC}" destId="{704D2EDC-B9C8-4AA7-8038-6BCD233644CA}" srcOrd="0" destOrd="0" presId="urn:microsoft.com/office/officeart/2018/2/layout/IconVerticalSolidList"/>
    <dgm:cxn modelId="{B18C7B4A-6D87-4F37-AAAA-DBFD3FE9584A}" type="presParOf" srcId="{704D2EDC-B9C8-4AA7-8038-6BCD233644CA}" destId="{C8B4AAD4-9ECF-4175-8290-2831ACDD7C93}" srcOrd="0" destOrd="0" presId="urn:microsoft.com/office/officeart/2018/2/layout/IconVerticalSolidList"/>
    <dgm:cxn modelId="{2F0BFE73-750A-4403-8E80-BA3719050634}" type="presParOf" srcId="{704D2EDC-B9C8-4AA7-8038-6BCD233644CA}" destId="{B8610AAA-08DB-47D1-9241-F6EBA5A0EF85}" srcOrd="1" destOrd="0" presId="urn:microsoft.com/office/officeart/2018/2/layout/IconVerticalSolidList"/>
    <dgm:cxn modelId="{38EC0B56-46B6-428F-B2AD-B32D377B2187}" type="presParOf" srcId="{704D2EDC-B9C8-4AA7-8038-6BCD233644CA}" destId="{87AEB601-7F6F-4818-AFE0-7D59229A3DD1}" srcOrd="2" destOrd="0" presId="urn:microsoft.com/office/officeart/2018/2/layout/IconVerticalSolidList"/>
    <dgm:cxn modelId="{D83C18C7-30BD-4F3A-B5C2-E8048DDF7E6F}" type="presParOf" srcId="{704D2EDC-B9C8-4AA7-8038-6BCD233644CA}" destId="{30E6C0E6-213D-4469-B269-24E46F47E45E}" srcOrd="3" destOrd="0" presId="urn:microsoft.com/office/officeart/2018/2/layout/IconVerticalSolidList"/>
    <dgm:cxn modelId="{56E4E338-47C5-45F3-80AD-581CDE076D0E}" type="presParOf" srcId="{318A79F7-20AF-456C-9A65-1FA7FE9D2EFC}" destId="{54E5C8E6-C914-494A-B67C-B9ED19A3104C}" srcOrd="1" destOrd="0" presId="urn:microsoft.com/office/officeart/2018/2/layout/IconVerticalSolidList"/>
    <dgm:cxn modelId="{1C2ADD73-9C9C-494D-A1DB-459EE8A1A2B8}" type="presParOf" srcId="{318A79F7-20AF-456C-9A65-1FA7FE9D2EFC}" destId="{5E56B4A5-3EBE-4E61-9590-8C22665CDF23}" srcOrd="2" destOrd="0" presId="urn:microsoft.com/office/officeart/2018/2/layout/IconVerticalSolidList"/>
    <dgm:cxn modelId="{06F75C23-576C-447C-876E-57210F7E3FCC}" type="presParOf" srcId="{5E56B4A5-3EBE-4E61-9590-8C22665CDF23}" destId="{20607047-B495-4FF3-8CA1-49BB22353B6E}" srcOrd="0" destOrd="0" presId="urn:microsoft.com/office/officeart/2018/2/layout/IconVerticalSolidList"/>
    <dgm:cxn modelId="{4DD769EC-42FB-40A0-A5DD-A88305BC5A65}" type="presParOf" srcId="{5E56B4A5-3EBE-4E61-9590-8C22665CDF23}" destId="{9B273F13-0A67-4F58-A23C-AA3863DC34AB}" srcOrd="1" destOrd="0" presId="urn:microsoft.com/office/officeart/2018/2/layout/IconVerticalSolidList"/>
    <dgm:cxn modelId="{07D144D0-711D-4D0A-8CE6-C60FF5B2E0CB}" type="presParOf" srcId="{5E56B4A5-3EBE-4E61-9590-8C22665CDF23}" destId="{296F5DF1-4667-4CF7-8345-A617D2B6E853}" srcOrd="2" destOrd="0" presId="urn:microsoft.com/office/officeart/2018/2/layout/IconVerticalSolidList"/>
    <dgm:cxn modelId="{6E00BDDF-6D78-412D-BE3A-8AFB9921FAA1}" type="presParOf" srcId="{5E56B4A5-3EBE-4E61-9590-8C22665CDF23}" destId="{8879E70A-361A-4178-8CC2-A953E373E383}" srcOrd="3" destOrd="0" presId="urn:microsoft.com/office/officeart/2018/2/layout/IconVerticalSolidList"/>
    <dgm:cxn modelId="{8FC4252C-B59E-46A0-A5DF-53DF034EC9BD}" type="presParOf" srcId="{318A79F7-20AF-456C-9A65-1FA7FE9D2EFC}" destId="{44282A18-6EE9-47E9-9CAC-9E1F11B52618}" srcOrd="3" destOrd="0" presId="urn:microsoft.com/office/officeart/2018/2/layout/IconVerticalSolidList"/>
    <dgm:cxn modelId="{0681AE18-749C-438E-B407-34793B49B6CD}" type="presParOf" srcId="{318A79F7-20AF-456C-9A65-1FA7FE9D2EFC}" destId="{D426B459-6967-4917-9C37-2DAA361BE760}" srcOrd="4" destOrd="0" presId="urn:microsoft.com/office/officeart/2018/2/layout/IconVerticalSolidList"/>
    <dgm:cxn modelId="{806B1464-9A9F-474F-9331-C28D9293CF1F}" type="presParOf" srcId="{D426B459-6967-4917-9C37-2DAA361BE760}" destId="{4C39183F-C9A9-42F3-BE6A-B6F66B2A4C7A}" srcOrd="0" destOrd="0" presId="urn:microsoft.com/office/officeart/2018/2/layout/IconVerticalSolidList"/>
    <dgm:cxn modelId="{07445EBE-DA5A-40FE-AEAE-134E9D23FA04}" type="presParOf" srcId="{D426B459-6967-4917-9C37-2DAA361BE760}" destId="{0381F486-F8A3-47AE-A114-D6966D176758}" srcOrd="1" destOrd="0" presId="urn:microsoft.com/office/officeart/2018/2/layout/IconVerticalSolidList"/>
    <dgm:cxn modelId="{4D953959-1DEB-4AC5-9A30-F8CC7567B915}" type="presParOf" srcId="{D426B459-6967-4917-9C37-2DAA361BE760}" destId="{60BB6F80-A0D2-4F8F-94E4-0BBD69195576}" srcOrd="2" destOrd="0" presId="urn:microsoft.com/office/officeart/2018/2/layout/IconVerticalSolidList"/>
    <dgm:cxn modelId="{4FE8CE75-9A54-4E47-8110-2CF7FEFB0CBC}" type="presParOf" srcId="{D426B459-6967-4917-9C37-2DAA361BE760}" destId="{E16C2201-75B7-475E-92F3-149A12B33D57}" srcOrd="3" destOrd="0" presId="urn:microsoft.com/office/officeart/2018/2/layout/IconVerticalSolidList"/>
    <dgm:cxn modelId="{45C6E385-85FA-4E1B-BD88-F2B79180F1D7}" type="presParOf" srcId="{318A79F7-20AF-456C-9A65-1FA7FE9D2EFC}" destId="{557A03C1-F193-4C93-9BD7-183A0B389FD7}" srcOrd="5" destOrd="0" presId="urn:microsoft.com/office/officeart/2018/2/layout/IconVerticalSolidList"/>
    <dgm:cxn modelId="{58AB5E56-849C-4108-9A16-26A4AE12DB5B}" type="presParOf" srcId="{318A79F7-20AF-456C-9A65-1FA7FE9D2EFC}" destId="{27226D9F-044A-4858-9FA2-1F746DDC310D}" srcOrd="6" destOrd="0" presId="urn:microsoft.com/office/officeart/2018/2/layout/IconVerticalSolidList"/>
    <dgm:cxn modelId="{04537961-2865-4B83-88D0-418CA5315AF8}" type="presParOf" srcId="{27226D9F-044A-4858-9FA2-1F746DDC310D}" destId="{39F23C69-03B1-4EAC-8B42-F5CBCBD71141}" srcOrd="0" destOrd="0" presId="urn:microsoft.com/office/officeart/2018/2/layout/IconVerticalSolidList"/>
    <dgm:cxn modelId="{AA462AB0-B77C-4493-87DB-64DE8168F37C}" type="presParOf" srcId="{27226D9F-044A-4858-9FA2-1F746DDC310D}" destId="{5954949F-2BCB-452D-B870-590874E9C34D}" srcOrd="1" destOrd="0" presId="urn:microsoft.com/office/officeart/2018/2/layout/IconVerticalSolidList"/>
    <dgm:cxn modelId="{DFA7A353-8B19-4B4F-B4A2-380DAEF6D01A}" type="presParOf" srcId="{27226D9F-044A-4858-9FA2-1F746DDC310D}" destId="{A8215B03-2AA6-4F46-89BC-2A6EC5E218A8}" srcOrd="2" destOrd="0" presId="urn:microsoft.com/office/officeart/2018/2/layout/IconVerticalSolidList"/>
    <dgm:cxn modelId="{145357B9-2D58-4E7B-8C54-19B8A9627F93}" type="presParOf" srcId="{27226D9F-044A-4858-9FA2-1F746DDC310D}" destId="{73529F96-B9B2-4B38-97C2-AB93112ADD77}" srcOrd="3" destOrd="0" presId="urn:microsoft.com/office/officeart/2018/2/layout/IconVerticalSolidList"/>
    <dgm:cxn modelId="{4CAD8371-F4D5-423C-BB1F-967ABD539E72}" type="presParOf" srcId="{318A79F7-20AF-456C-9A65-1FA7FE9D2EFC}" destId="{601CD943-29EF-4E62-AFFE-5F491F58800F}" srcOrd="7" destOrd="0" presId="urn:microsoft.com/office/officeart/2018/2/layout/IconVerticalSolidList"/>
    <dgm:cxn modelId="{DCB5F93C-213F-4AF4-A0D4-A2F6584B51A9}" type="presParOf" srcId="{318A79F7-20AF-456C-9A65-1FA7FE9D2EFC}" destId="{2DB1F645-72F3-4BF2-8FFE-A29A5A150ECD}" srcOrd="8" destOrd="0" presId="urn:microsoft.com/office/officeart/2018/2/layout/IconVerticalSolidList"/>
    <dgm:cxn modelId="{CE785F35-8307-4756-A64C-2F91CA0D29DD}" type="presParOf" srcId="{2DB1F645-72F3-4BF2-8FFE-A29A5A150ECD}" destId="{B2D55943-1A40-469E-A2AD-48F7FA37434B}" srcOrd="0" destOrd="0" presId="urn:microsoft.com/office/officeart/2018/2/layout/IconVerticalSolidList"/>
    <dgm:cxn modelId="{B89F06FF-EE20-44C2-843C-770966DA91EA}" type="presParOf" srcId="{2DB1F645-72F3-4BF2-8FFE-A29A5A150ECD}" destId="{333D185B-D9DA-4ED9-81BC-671490382B59}" srcOrd="1" destOrd="0" presId="urn:microsoft.com/office/officeart/2018/2/layout/IconVerticalSolidList"/>
    <dgm:cxn modelId="{2EAE2E45-42BD-476E-ABD1-7A391936990B}" type="presParOf" srcId="{2DB1F645-72F3-4BF2-8FFE-A29A5A150ECD}" destId="{835552F3-7484-4628-BD34-7DBCED8BCB32}" srcOrd="2" destOrd="0" presId="urn:microsoft.com/office/officeart/2018/2/layout/IconVerticalSolidList"/>
    <dgm:cxn modelId="{9CCE4FB3-065B-49C4-B974-27F4B2302576}" type="presParOf" srcId="{2DB1F645-72F3-4BF2-8FFE-A29A5A150ECD}" destId="{E69FFB70-3075-488E-8859-A3B737A57AE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34DED2-53D9-44F2-8C04-8B084C910286}">
      <dsp:nvSpPr>
        <dsp:cNvPr id="0" name=""/>
        <dsp:cNvSpPr/>
      </dsp:nvSpPr>
      <dsp:spPr>
        <a:xfrm>
          <a:off x="3364992" y="1912"/>
          <a:ext cx="3785616" cy="83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Monday to Thursday 09.00hrs – 5pm</a:t>
          </a:r>
          <a:endParaRPr lang="en-US" sz="1600" kern="1200" dirty="0"/>
        </a:p>
      </dsp:txBody>
      <dsp:txXfrm>
        <a:off x="3405805" y="42725"/>
        <a:ext cx="3703990" cy="754434"/>
      </dsp:txXfrm>
    </dsp:sp>
    <dsp:sp modelId="{D796454B-F87E-44A6-B36D-D53BA7F33E5E}">
      <dsp:nvSpPr>
        <dsp:cNvPr id="0" name=""/>
        <dsp:cNvSpPr/>
      </dsp:nvSpPr>
      <dsp:spPr>
        <a:xfrm>
          <a:off x="3364992" y="879775"/>
          <a:ext cx="3785616" cy="83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Friday 09.00-1pm</a:t>
          </a:r>
          <a:endParaRPr lang="en-US" sz="1600" kern="1200" dirty="0"/>
        </a:p>
      </dsp:txBody>
      <dsp:txXfrm>
        <a:off x="3405805" y="920588"/>
        <a:ext cx="3703990" cy="754434"/>
      </dsp:txXfrm>
    </dsp:sp>
    <dsp:sp modelId="{501DAC1C-D548-4AEF-B149-A57C1DC6361E}">
      <dsp:nvSpPr>
        <dsp:cNvPr id="0" name=""/>
        <dsp:cNvSpPr/>
      </dsp:nvSpPr>
      <dsp:spPr>
        <a:xfrm>
          <a:off x="3364992" y="1757638"/>
          <a:ext cx="3785616" cy="83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Walk in clinics</a:t>
          </a:r>
          <a:endParaRPr lang="en-US" sz="1600" kern="1200" dirty="0"/>
        </a:p>
      </dsp:txBody>
      <dsp:txXfrm>
        <a:off x="3405805" y="1798451"/>
        <a:ext cx="3703990" cy="754434"/>
      </dsp:txXfrm>
    </dsp:sp>
    <dsp:sp modelId="{46A7D363-DEE1-41D5-A8BC-F18B41F24ECE}">
      <dsp:nvSpPr>
        <dsp:cNvPr id="0" name=""/>
        <dsp:cNvSpPr/>
      </dsp:nvSpPr>
      <dsp:spPr>
        <a:xfrm>
          <a:off x="3364992" y="2635502"/>
          <a:ext cx="3785616" cy="83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Booked appointments</a:t>
          </a:r>
          <a:endParaRPr lang="en-US" sz="1600" kern="1200" dirty="0"/>
        </a:p>
      </dsp:txBody>
      <dsp:txXfrm>
        <a:off x="3405805" y="2676315"/>
        <a:ext cx="3703990" cy="754434"/>
      </dsp:txXfrm>
    </dsp:sp>
    <dsp:sp modelId="{F72E0625-FC71-4F22-8C21-89A58D9768E0}">
      <dsp:nvSpPr>
        <dsp:cNvPr id="0" name=""/>
        <dsp:cNvSpPr/>
      </dsp:nvSpPr>
      <dsp:spPr>
        <a:xfrm>
          <a:off x="3364992" y="3513365"/>
          <a:ext cx="3785616" cy="836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YPC – dedicated safe space for young people. No other clinics running at same time.</a:t>
          </a:r>
          <a:endParaRPr lang="en-US" sz="1600" kern="1200" dirty="0"/>
        </a:p>
      </dsp:txBody>
      <dsp:txXfrm>
        <a:off x="3405805" y="3554178"/>
        <a:ext cx="3703990" cy="7544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51609-5BD6-44AF-854A-B1930C13B2AF}">
      <dsp:nvSpPr>
        <dsp:cNvPr id="0" name=""/>
        <dsp:cNvSpPr/>
      </dsp:nvSpPr>
      <dsp:spPr>
        <a:xfrm>
          <a:off x="0" y="661508"/>
          <a:ext cx="105156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Level 3 sexual health service </a:t>
          </a:r>
          <a:endParaRPr lang="en-US" sz="1600" kern="1200" dirty="0"/>
        </a:p>
      </dsp:txBody>
      <dsp:txXfrm>
        <a:off x="19191" y="680699"/>
        <a:ext cx="10477218" cy="354738"/>
      </dsp:txXfrm>
    </dsp:sp>
    <dsp:sp modelId="{74A88942-AE59-4C4B-BF65-2DD10542AAC0}">
      <dsp:nvSpPr>
        <dsp:cNvPr id="0" name=""/>
        <dsp:cNvSpPr/>
      </dsp:nvSpPr>
      <dsp:spPr>
        <a:xfrm>
          <a:off x="0" y="1100708"/>
          <a:ext cx="105156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Provide all types of contraception including implants and coils for contraceptive purposes.  Coil telephone triage.</a:t>
          </a:r>
          <a:endParaRPr lang="en-US" sz="1600" kern="1200" dirty="0"/>
        </a:p>
      </dsp:txBody>
      <dsp:txXfrm>
        <a:off x="19191" y="1119899"/>
        <a:ext cx="10477218" cy="354738"/>
      </dsp:txXfrm>
    </dsp:sp>
    <dsp:sp modelId="{AACA5E66-E296-448A-9C34-70A381A26441}">
      <dsp:nvSpPr>
        <dsp:cNvPr id="0" name=""/>
        <dsp:cNvSpPr/>
      </dsp:nvSpPr>
      <dsp:spPr>
        <a:xfrm>
          <a:off x="0" y="1539909"/>
          <a:ext cx="105156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STI screening, diagnosis and treatment.  On site microscopy.  Partner notification.</a:t>
          </a:r>
          <a:endParaRPr lang="en-US" sz="1600" kern="1200" dirty="0"/>
        </a:p>
      </dsp:txBody>
      <dsp:txXfrm>
        <a:off x="19191" y="1559100"/>
        <a:ext cx="10477218" cy="354738"/>
      </dsp:txXfrm>
    </dsp:sp>
    <dsp:sp modelId="{9922D7F6-FCEC-433A-8BAB-983716325CCD}">
      <dsp:nvSpPr>
        <dsp:cNvPr id="0" name=""/>
        <dsp:cNvSpPr/>
      </dsp:nvSpPr>
      <dsp:spPr>
        <a:xfrm>
          <a:off x="0" y="1979109"/>
          <a:ext cx="105156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vaccinations</a:t>
          </a:r>
        </a:p>
      </dsp:txBody>
      <dsp:txXfrm>
        <a:off x="19191" y="1998300"/>
        <a:ext cx="10477218" cy="354738"/>
      </dsp:txXfrm>
    </dsp:sp>
    <dsp:sp modelId="{ABF5CE23-8790-49BD-BBBF-21CF6BEC487D}">
      <dsp:nvSpPr>
        <dsp:cNvPr id="0" name=""/>
        <dsp:cNvSpPr/>
      </dsp:nvSpPr>
      <dsp:spPr>
        <a:xfrm>
          <a:off x="0" y="2418309"/>
          <a:ext cx="105156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SHUK 16+</a:t>
          </a:r>
          <a:endParaRPr lang="en-US" sz="1600" kern="1200" dirty="0"/>
        </a:p>
      </dsp:txBody>
      <dsp:txXfrm>
        <a:off x="19191" y="2437500"/>
        <a:ext cx="10477218" cy="354738"/>
      </dsp:txXfrm>
    </dsp:sp>
    <dsp:sp modelId="{976AD2D6-CF7E-4BD0-B142-3D50C5508920}">
      <dsp:nvSpPr>
        <dsp:cNvPr id="0" name=""/>
        <dsp:cNvSpPr/>
      </dsp:nvSpPr>
      <dsp:spPr>
        <a:xfrm>
          <a:off x="0" y="2857509"/>
          <a:ext cx="105156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Emergency contraception</a:t>
          </a:r>
          <a:endParaRPr lang="en-US" sz="1600" kern="1200" dirty="0"/>
        </a:p>
      </dsp:txBody>
      <dsp:txXfrm>
        <a:off x="19191" y="2876700"/>
        <a:ext cx="10477218" cy="354738"/>
      </dsp:txXfrm>
    </dsp:sp>
    <dsp:sp modelId="{87CA587B-6EB1-468C-8AA1-ED5E4B789819}">
      <dsp:nvSpPr>
        <dsp:cNvPr id="0" name=""/>
        <dsp:cNvSpPr/>
      </dsp:nvSpPr>
      <dsp:spPr>
        <a:xfrm>
          <a:off x="0" y="3296709"/>
          <a:ext cx="10515600" cy="393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SARC Referrals</a:t>
          </a:r>
          <a:endParaRPr lang="en-US" sz="1600" kern="1200" dirty="0"/>
        </a:p>
      </dsp:txBody>
      <dsp:txXfrm>
        <a:off x="19191" y="3315900"/>
        <a:ext cx="10477218" cy="3547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C9F36-76E0-4AF9-BDEC-3F8AEC1EE8BF}">
      <dsp:nvSpPr>
        <dsp:cNvPr id="0" name=""/>
        <dsp:cNvSpPr/>
      </dsp:nvSpPr>
      <dsp:spPr>
        <a:xfrm>
          <a:off x="0" y="930249"/>
          <a:ext cx="5181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65E2FF-3312-4465-8BC8-D35496A8999C}">
      <dsp:nvSpPr>
        <dsp:cNvPr id="0" name=""/>
        <dsp:cNvSpPr/>
      </dsp:nvSpPr>
      <dsp:spPr>
        <a:xfrm>
          <a:off x="259080" y="679328"/>
          <a:ext cx="36271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Contraception – LARC. Waiting list</a:t>
          </a:r>
          <a:endParaRPr lang="en-US" sz="1700" kern="1200" dirty="0"/>
        </a:p>
      </dsp:txBody>
      <dsp:txXfrm>
        <a:off x="283578" y="703826"/>
        <a:ext cx="3578124" cy="452844"/>
      </dsp:txXfrm>
    </dsp:sp>
    <dsp:sp modelId="{7EAC604A-9749-4C68-B471-FE936D2789F7}">
      <dsp:nvSpPr>
        <dsp:cNvPr id="0" name=""/>
        <dsp:cNvSpPr/>
      </dsp:nvSpPr>
      <dsp:spPr>
        <a:xfrm>
          <a:off x="0" y="1701369"/>
          <a:ext cx="5181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3CF5A9-5A7F-45AF-8A16-38469FD49626}">
      <dsp:nvSpPr>
        <dsp:cNvPr id="0" name=""/>
        <dsp:cNvSpPr/>
      </dsp:nvSpPr>
      <dsp:spPr>
        <a:xfrm>
          <a:off x="259080" y="1450449"/>
          <a:ext cx="36271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Specialist Consultant</a:t>
          </a:r>
          <a:endParaRPr lang="en-US" sz="1700" kern="1200" dirty="0"/>
        </a:p>
      </dsp:txBody>
      <dsp:txXfrm>
        <a:off x="283578" y="1474947"/>
        <a:ext cx="3578124" cy="452844"/>
      </dsp:txXfrm>
    </dsp:sp>
    <dsp:sp modelId="{0DC0A8BD-DD72-418B-8D30-A12156B810CD}">
      <dsp:nvSpPr>
        <dsp:cNvPr id="0" name=""/>
        <dsp:cNvSpPr/>
      </dsp:nvSpPr>
      <dsp:spPr>
        <a:xfrm>
          <a:off x="0" y="2472489"/>
          <a:ext cx="5181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17D2A6-3415-4FE7-8EA8-C4E96482078D}">
      <dsp:nvSpPr>
        <dsp:cNvPr id="0" name=""/>
        <dsp:cNvSpPr/>
      </dsp:nvSpPr>
      <dsp:spPr>
        <a:xfrm>
          <a:off x="259080" y="2221569"/>
          <a:ext cx="36271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GUM</a:t>
          </a:r>
          <a:endParaRPr lang="en-US" sz="1700" kern="1200" dirty="0"/>
        </a:p>
      </dsp:txBody>
      <dsp:txXfrm>
        <a:off x="283578" y="2246067"/>
        <a:ext cx="3578124" cy="452844"/>
      </dsp:txXfrm>
    </dsp:sp>
    <dsp:sp modelId="{BAD1FFF0-8CF7-47E5-BAB7-67F4F610FC28}">
      <dsp:nvSpPr>
        <dsp:cNvPr id="0" name=""/>
        <dsp:cNvSpPr/>
      </dsp:nvSpPr>
      <dsp:spPr>
        <a:xfrm>
          <a:off x="0" y="3243609"/>
          <a:ext cx="51816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3E7EB7-25DF-4C00-8EFA-494CFED26C01}">
      <dsp:nvSpPr>
        <dsp:cNvPr id="0" name=""/>
        <dsp:cNvSpPr/>
      </dsp:nvSpPr>
      <dsp:spPr>
        <a:xfrm>
          <a:off x="259080" y="2992689"/>
          <a:ext cx="36271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097" tIns="0" rIns="137097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PrEP</a:t>
          </a:r>
          <a:endParaRPr lang="en-US" sz="1700" kern="1200" dirty="0"/>
        </a:p>
      </dsp:txBody>
      <dsp:txXfrm>
        <a:off x="283578" y="3017187"/>
        <a:ext cx="3578124" cy="4528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547888-5E14-45C4-98CB-C6ED6FFB0137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1516E8-E3C0-47D7-AE4A-72FB30D15C4D}">
      <dsp:nvSpPr>
        <dsp:cNvPr id="0" name=""/>
        <dsp:cNvSpPr/>
      </dsp:nvSpPr>
      <dsp:spPr>
        <a:xfrm>
          <a:off x="0" y="531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Small team made up of our Head of Service, consultant, specialist Dr’s and nurses.  HCA’s and receptionist team.</a:t>
          </a:r>
          <a:endParaRPr lang="en-US" sz="1700" kern="1200" dirty="0"/>
        </a:p>
      </dsp:txBody>
      <dsp:txXfrm>
        <a:off x="0" y="531"/>
        <a:ext cx="10515600" cy="621467"/>
      </dsp:txXfrm>
    </dsp:sp>
    <dsp:sp modelId="{329F4FC7-262B-49ED-8921-9DC1D635AB48}">
      <dsp:nvSpPr>
        <dsp:cNvPr id="0" name=""/>
        <dsp:cNvSpPr/>
      </dsp:nvSpPr>
      <dsp:spPr>
        <a:xfrm>
          <a:off x="0" y="62199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0F0927-C839-42C3-BAB1-1D769B3B4F9F}">
      <dsp:nvSpPr>
        <dsp:cNvPr id="0" name=""/>
        <dsp:cNvSpPr/>
      </dsp:nvSpPr>
      <dsp:spPr>
        <a:xfrm>
          <a:off x="0" y="621999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Continuity</a:t>
          </a:r>
          <a:endParaRPr lang="en-US" sz="1700" kern="1200" dirty="0"/>
        </a:p>
      </dsp:txBody>
      <dsp:txXfrm>
        <a:off x="0" y="621999"/>
        <a:ext cx="10515600" cy="621467"/>
      </dsp:txXfrm>
    </dsp:sp>
    <dsp:sp modelId="{6B4A39BA-7F1D-4A7D-AD42-7B94D78594FE}">
      <dsp:nvSpPr>
        <dsp:cNvPr id="0" name=""/>
        <dsp:cNvSpPr/>
      </dsp:nvSpPr>
      <dsp:spPr>
        <a:xfrm>
          <a:off x="0" y="1243467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0A6735-FF78-402D-8B5F-2C431B457F76}">
      <dsp:nvSpPr>
        <dsp:cNvPr id="0" name=""/>
        <dsp:cNvSpPr/>
      </dsp:nvSpPr>
      <dsp:spPr>
        <a:xfrm>
          <a:off x="0" y="1243467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Friendly and welcoming</a:t>
          </a:r>
          <a:endParaRPr lang="en-US" sz="1700" kern="1200" dirty="0"/>
        </a:p>
      </dsp:txBody>
      <dsp:txXfrm>
        <a:off x="0" y="1243467"/>
        <a:ext cx="10515600" cy="621467"/>
      </dsp:txXfrm>
    </dsp:sp>
    <dsp:sp modelId="{771C3582-08EF-4599-A3A0-6BED77CD35CE}">
      <dsp:nvSpPr>
        <dsp:cNvPr id="0" name=""/>
        <dsp:cNvSpPr/>
      </dsp:nvSpPr>
      <dsp:spPr>
        <a:xfrm>
          <a:off x="0" y="1864935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95D3E6-1C53-49AA-AE98-F5471F2F08EB}">
      <dsp:nvSpPr>
        <dsp:cNvPr id="0" name=""/>
        <dsp:cNvSpPr/>
      </dsp:nvSpPr>
      <dsp:spPr>
        <a:xfrm>
          <a:off x="0" y="1864935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Non judgemental</a:t>
          </a:r>
          <a:endParaRPr lang="en-US" sz="1700" kern="1200" dirty="0"/>
        </a:p>
      </dsp:txBody>
      <dsp:txXfrm>
        <a:off x="0" y="1864935"/>
        <a:ext cx="10515600" cy="621467"/>
      </dsp:txXfrm>
    </dsp:sp>
    <dsp:sp modelId="{F5C93A56-FAF2-405E-9625-F4C5729998F9}">
      <dsp:nvSpPr>
        <dsp:cNvPr id="0" name=""/>
        <dsp:cNvSpPr/>
      </dsp:nvSpPr>
      <dsp:spPr>
        <a:xfrm>
          <a:off x="0" y="248640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3F824B-660B-4338-93C4-CE799A9D2B27}">
      <dsp:nvSpPr>
        <dsp:cNvPr id="0" name=""/>
        <dsp:cNvSpPr/>
      </dsp:nvSpPr>
      <dsp:spPr>
        <a:xfrm>
          <a:off x="0" y="2486402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Safe space </a:t>
          </a:r>
          <a:endParaRPr lang="en-US" sz="1700" kern="1200" dirty="0"/>
        </a:p>
      </dsp:txBody>
      <dsp:txXfrm>
        <a:off x="0" y="2486402"/>
        <a:ext cx="10515600" cy="621467"/>
      </dsp:txXfrm>
    </dsp:sp>
    <dsp:sp modelId="{1AB2BA4E-C3DE-46A8-97E2-F1B82B227A9F}">
      <dsp:nvSpPr>
        <dsp:cNvPr id="0" name=""/>
        <dsp:cNvSpPr/>
      </dsp:nvSpPr>
      <dsp:spPr>
        <a:xfrm>
          <a:off x="0" y="310787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D5E16-0F18-4640-AF44-7CF5C5336B25}">
      <dsp:nvSpPr>
        <dsp:cNvPr id="0" name=""/>
        <dsp:cNvSpPr/>
      </dsp:nvSpPr>
      <dsp:spPr>
        <a:xfrm>
          <a:off x="0" y="3107870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Striving for high quality patient centred care</a:t>
          </a:r>
          <a:endParaRPr lang="en-US" sz="1700" kern="1200" dirty="0"/>
        </a:p>
      </dsp:txBody>
      <dsp:txXfrm>
        <a:off x="0" y="3107870"/>
        <a:ext cx="10515600" cy="621467"/>
      </dsp:txXfrm>
    </dsp:sp>
    <dsp:sp modelId="{4B17252F-840D-42DF-916E-7D07F110C1F7}">
      <dsp:nvSpPr>
        <dsp:cNvPr id="0" name=""/>
        <dsp:cNvSpPr/>
      </dsp:nvSpPr>
      <dsp:spPr>
        <a:xfrm>
          <a:off x="0" y="372933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D126B-6585-4F4B-A325-DDA595DD5393}">
      <dsp:nvSpPr>
        <dsp:cNvPr id="0" name=""/>
        <dsp:cNvSpPr/>
      </dsp:nvSpPr>
      <dsp:spPr>
        <a:xfrm>
          <a:off x="0" y="3729338"/>
          <a:ext cx="10515600" cy="621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Staff continuing their professional development</a:t>
          </a:r>
          <a:endParaRPr lang="en-US" sz="1700" kern="1200" dirty="0"/>
        </a:p>
      </dsp:txBody>
      <dsp:txXfrm>
        <a:off x="0" y="3729338"/>
        <a:ext cx="10515600" cy="62146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30D6E-4D98-4085-BEB8-054A8E3C4BAF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/>
            <a:t>Turning point</a:t>
          </a:r>
          <a:endParaRPr lang="en-US" sz="3900" kern="1200" dirty="0"/>
        </a:p>
      </dsp:txBody>
      <dsp:txXfrm>
        <a:off x="0" y="39687"/>
        <a:ext cx="3286125" cy="1971675"/>
      </dsp:txXfrm>
    </dsp:sp>
    <dsp:sp modelId="{50F6F297-363F-437B-BACE-EE9735FDBC86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/>
            <a:t>Get safe</a:t>
          </a:r>
          <a:endParaRPr lang="en-US" sz="3900" kern="1200" dirty="0"/>
        </a:p>
      </dsp:txBody>
      <dsp:txXfrm>
        <a:off x="3614737" y="39687"/>
        <a:ext cx="3286125" cy="1971675"/>
      </dsp:txXfrm>
    </dsp:sp>
    <dsp:sp modelId="{05493F09-E829-4684-A923-AC3798D44716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/>
            <a:t>Midwives</a:t>
          </a:r>
          <a:endParaRPr lang="en-US" sz="3900" kern="1200" dirty="0"/>
        </a:p>
      </dsp:txBody>
      <dsp:txXfrm>
        <a:off x="7229475" y="39687"/>
        <a:ext cx="3286125" cy="1971675"/>
      </dsp:txXfrm>
    </dsp:sp>
    <dsp:sp modelId="{AB2841B7-D75B-4D33-9C67-51023CD70667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/>
            <a:t>Colleges</a:t>
          </a:r>
          <a:endParaRPr lang="en-US" sz="3900" kern="1200" dirty="0"/>
        </a:p>
      </dsp:txBody>
      <dsp:txXfrm>
        <a:off x="0" y="2339975"/>
        <a:ext cx="3286125" cy="1971675"/>
      </dsp:txXfrm>
    </dsp:sp>
    <dsp:sp modelId="{0E99F2A8-B451-421A-8D07-21D149FC25E3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/>
            <a:t>HIV Specialist team</a:t>
          </a:r>
          <a:endParaRPr lang="en-US" sz="3900" kern="1200" dirty="0"/>
        </a:p>
      </dsp:txBody>
      <dsp:txXfrm>
        <a:off x="3614737" y="2339975"/>
        <a:ext cx="3286125" cy="1971675"/>
      </dsp:txXfrm>
    </dsp:sp>
    <dsp:sp modelId="{8E8C6ADB-6C91-41FC-BC10-4A0EE428EEFC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900" kern="1200" dirty="0"/>
            <a:t>PRIDE</a:t>
          </a:r>
          <a:endParaRPr lang="en-US" sz="3900" kern="1200" dirty="0"/>
        </a:p>
      </dsp:txBody>
      <dsp:txXfrm>
        <a:off x="7229475" y="2339975"/>
        <a:ext cx="3286125" cy="19716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C6D91-8BDD-427B-986A-BB77ACE5B6FE}">
      <dsp:nvSpPr>
        <dsp:cNvPr id="0" name=""/>
        <dsp:cNvSpPr/>
      </dsp:nvSpPr>
      <dsp:spPr>
        <a:xfrm>
          <a:off x="0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55EE84-A5AB-461E-80B9-1FCB4AB78CC5}">
      <dsp:nvSpPr>
        <dsp:cNvPr id="0" name=""/>
        <dsp:cNvSpPr/>
      </dsp:nvSpPr>
      <dsp:spPr>
        <a:xfrm>
          <a:off x="328612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HIV care</a:t>
          </a:r>
          <a:endParaRPr lang="en-US" sz="3300" kern="1200" dirty="0"/>
        </a:p>
      </dsp:txBody>
      <dsp:txXfrm>
        <a:off x="383617" y="1447754"/>
        <a:ext cx="2847502" cy="1768010"/>
      </dsp:txXfrm>
    </dsp:sp>
    <dsp:sp modelId="{49CD9B8F-A114-49D1-AF52-18A5FA4EF104}">
      <dsp:nvSpPr>
        <dsp:cNvPr id="0" name=""/>
        <dsp:cNvSpPr/>
      </dsp:nvSpPr>
      <dsp:spPr>
        <a:xfrm>
          <a:off x="3614737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D168B-C196-4182-9659-743E13859F22}">
      <dsp:nvSpPr>
        <dsp:cNvPr id="0" name=""/>
        <dsp:cNvSpPr/>
      </dsp:nvSpPr>
      <dsp:spPr>
        <a:xfrm>
          <a:off x="3943350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Termination service</a:t>
          </a:r>
          <a:endParaRPr lang="en-US" sz="3300" kern="1200" dirty="0"/>
        </a:p>
      </dsp:txBody>
      <dsp:txXfrm>
        <a:off x="3998355" y="1447754"/>
        <a:ext cx="2847502" cy="1768010"/>
      </dsp:txXfrm>
    </dsp:sp>
    <dsp:sp modelId="{5161942A-C495-44EB-99BC-8F8BDB98E395}">
      <dsp:nvSpPr>
        <dsp:cNvPr id="0" name=""/>
        <dsp:cNvSpPr/>
      </dsp:nvSpPr>
      <dsp:spPr>
        <a:xfrm>
          <a:off x="7229475" y="1080567"/>
          <a:ext cx="2957512" cy="18780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37A08-3DEC-4A32-86F7-4D1B9C87C502}">
      <dsp:nvSpPr>
        <dsp:cNvPr id="0" name=""/>
        <dsp:cNvSpPr/>
      </dsp:nvSpPr>
      <dsp:spPr>
        <a:xfrm>
          <a:off x="7558087" y="139274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 dirty="0"/>
            <a:t>Coils not for contraception</a:t>
          </a:r>
          <a:endParaRPr lang="en-US" sz="3300" kern="1200" dirty="0"/>
        </a:p>
      </dsp:txBody>
      <dsp:txXfrm>
        <a:off x="7613092" y="1447754"/>
        <a:ext cx="2847502" cy="17680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B4AAD4-9ECF-4175-8290-2831ACDD7C93}">
      <dsp:nvSpPr>
        <dsp:cNvPr id="0" name=""/>
        <dsp:cNvSpPr/>
      </dsp:nvSpPr>
      <dsp:spPr>
        <a:xfrm>
          <a:off x="0" y="3399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610AAA-08DB-47D1-9241-F6EBA5A0EF85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6C0E6-213D-4469-B269-24E46F47E45E}">
      <dsp:nvSpPr>
        <dsp:cNvPr id="0" name=""/>
        <dsp:cNvSpPr/>
      </dsp:nvSpPr>
      <dsp:spPr>
        <a:xfrm>
          <a:off x="836323" y="3399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01432 483693</a:t>
          </a:r>
          <a:endParaRPr lang="en-US" sz="1900" kern="1200" dirty="0"/>
        </a:p>
      </dsp:txBody>
      <dsp:txXfrm>
        <a:off x="836323" y="3399"/>
        <a:ext cx="9679276" cy="724089"/>
      </dsp:txXfrm>
    </dsp:sp>
    <dsp:sp modelId="{20607047-B495-4FF3-8CA1-49BB22353B6E}">
      <dsp:nvSpPr>
        <dsp:cNvPr id="0" name=""/>
        <dsp:cNvSpPr/>
      </dsp:nvSpPr>
      <dsp:spPr>
        <a:xfrm>
          <a:off x="0" y="908511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273F13-0A67-4F58-A23C-AA3863DC34AB}">
      <dsp:nvSpPr>
        <dsp:cNvPr id="0" name=""/>
        <dsp:cNvSpPr/>
      </dsp:nvSpPr>
      <dsp:spPr>
        <a:xfrm>
          <a:off x="219037" y="1071431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79E70A-361A-4178-8CC2-A953E373E383}">
      <dsp:nvSpPr>
        <dsp:cNvPr id="0" name=""/>
        <dsp:cNvSpPr/>
      </dsp:nvSpPr>
      <dsp:spPr>
        <a:xfrm>
          <a:off x="836323" y="908511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>
              <a:hlinkClick xmlns:r="http://schemas.openxmlformats.org/officeDocument/2006/relationships" r:id="rId5"/>
            </a:rPr>
            <a:t>Sexualhealth.4herefordshire@nhs.net</a:t>
          </a:r>
          <a:endParaRPr lang="en-US" sz="1900" kern="1200" dirty="0"/>
        </a:p>
      </dsp:txBody>
      <dsp:txXfrm>
        <a:off x="836323" y="908511"/>
        <a:ext cx="9679276" cy="724089"/>
      </dsp:txXfrm>
    </dsp:sp>
    <dsp:sp modelId="{4C39183F-C9A9-42F3-BE6A-B6F66B2A4C7A}">
      <dsp:nvSpPr>
        <dsp:cNvPr id="0" name=""/>
        <dsp:cNvSpPr/>
      </dsp:nvSpPr>
      <dsp:spPr>
        <a:xfrm>
          <a:off x="0" y="1813624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81F486-F8A3-47AE-A114-D6966D176758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6C2201-75B7-475E-92F3-149A12B33D57}">
      <dsp:nvSpPr>
        <dsp:cNvPr id="0" name=""/>
        <dsp:cNvSpPr/>
      </dsp:nvSpPr>
      <dsp:spPr>
        <a:xfrm>
          <a:off x="836323" y="1813624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Instagram</a:t>
          </a:r>
          <a:endParaRPr lang="en-US" sz="1900" kern="1200" dirty="0"/>
        </a:p>
      </dsp:txBody>
      <dsp:txXfrm>
        <a:off x="836323" y="1813624"/>
        <a:ext cx="9679276" cy="724089"/>
      </dsp:txXfrm>
    </dsp:sp>
    <dsp:sp modelId="{39F23C69-03B1-4EAC-8B42-F5CBCBD71141}">
      <dsp:nvSpPr>
        <dsp:cNvPr id="0" name=""/>
        <dsp:cNvSpPr/>
      </dsp:nvSpPr>
      <dsp:spPr>
        <a:xfrm>
          <a:off x="0" y="2718736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54949F-2BCB-452D-B870-590874E9C34D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529F96-B9B2-4B38-97C2-AB93112ADD77}">
      <dsp:nvSpPr>
        <dsp:cNvPr id="0" name=""/>
        <dsp:cNvSpPr/>
      </dsp:nvSpPr>
      <dsp:spPr>
        <a:xfrm>
          <a:off x="836323" y="2718736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Twitter</a:t>
          </a:r>
          <a:endParaRPr lang="en-US" sz="1900" kern="1200" dirty="0"/>
        </a:p>
      </dsp:txBody>
      <dsp:txXfrm>
        <a:off x="836323" y="2718736"/>
        <a:ext cx="9679276" cy="724089"/>
      </dsp:txXfrm>
    </dsp:sp>
    <dsp:sp modelId="{B2D55943-1A40-469E-A2AD-48F7FA37434B}">
      <dsp:nvSpPr>
        <dsp:cNvPr id="0" name=""/>
        <dsp:cNvSpPr/>
      </dsp:nvSpPr>
      <dsp:spPr>
        <a:xfrm>
          <a:off x="0" y="3623848"/>
          <a:ext cx="10515600" cy="72408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3D185B-D9DA-4ED9-81BC-671490382B59}">
      <dsp:nvSpPr>
        <dsp:cNvPr id="0" name=""/>
        <dsp:cNvSpPr/>
      </dsp:nvSpPr>
      <dsp:spPr>
        <a:xfrm>
          <a:off x="219037" y="3786768"/>
          <a:ext cx="398249" cy="398249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FFB70-3075-488E-8859-A3B737A57AE9}">
      <dsp:nvSpPr>
        <dsp:cNvPr id="0" name=""/>
        <dsp:cNvSpPr/>
      </dsp:nvSpPr>
      <dsp:spPr>
        <a:xfrm>
          <a:off x="836323" y="3623848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Facebook</a:t>
          </a:r>
          <a:endParaRPr lang="en-US" sz="1900" kern="1200" dirty="0"/>
        </a:p>
      </dsp:txBody>
      <dsp:txXfrm>
        <a:off x="836323" y="3623848"/>
        <a:ext cx="9679276" cy="72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8315E-772F-2B4E-EA7D-C2CBFAEDE4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2D263-BEAB-F03D-D688-E95142578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AB24F-3117-CD77-D976-CAF4F8DA3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D133-1697-49FA-A4B9-45DD660DBF14}" type="datetimeFigureOut">
              <a:rPr lang="en-GB" smtClean="0"/>
              <a:t>22/04/2024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FF389-D15B-1586-B6AE-2D0AC4F04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D05C3-0126-D5D9-BBED-73B72693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2DD-A2A1-4F77-8D9C-70E22B43A2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94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CA6C6-7D3B-827E-B33D-39BCC12BA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84C30-C506-7F16-E3BC-D937B62C8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41B8EF-01BF-1CFC-B775-5301E7D49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D133-1697-49FA-A4B9-45DD660DBF14}" type="datetimeFigureOut">
              <a:rPr lang="en-GB" smtClean="0"/>
              <a:t>22/04/2024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662CF-FC66-AAC3-11E7-DE61AB041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7EC61-88A3-C7AC-3EA3-DA20D46FD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2DD-A2A1-4F77-8D9C-70E22B43A2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7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0E769D-77B8-8739-36C8-3F7736172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A3992-745A-58E9-5EAF-CD47CD6CEC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3D836-B2F4-7E99-CF40-230395DBF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D133-1697-49FA-A4B9-45DD660DBF14}" type="datetimeFigureOut">
              <a:rPr lang="en-GB" smtClean="0"/>
              <a:t>22/04/2024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1BFE1-BD91-CFE7-D471-CFF90B33C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DE07B-83F3-EA5E-6679-5AB75BAE9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2DD-A2A1-4F77-8D9C-70E22B43A2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0983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EF7D4-2C56-6294-4073-200386E2E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FAA5E-D9AA-45A8-0CA4-3FD537316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B47A2-9F91-76D9-CAD2-4C0A830E3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D133-1697-49FA-A4B9-45DD660DBF14}" type="datetimeFigureOut">
              <a:rPr lang="en-GB" smtClean="0"/>
              <a:t>22/04/2024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0FED1-5E53-EEB1-2B44-3CBCEA291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19C55-5229-D75F-FA43-67FB85260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2DD-A2A1-4F77-8D9C-70E22B43A2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13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84067-671A-F0AC-4E8A-6274BB433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C8D1A-538A-01BF-F1FA-9F55BDD79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FDEB9-D76C-6F88-6213-992FA5FD5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D133-1697-49FA-A4B9-45DD660DBF14}" type="datetimeFigureOut">
              <a:rPr lang="en-GB" smtClean="0"/>
              <a:t>22/04/2024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D1FC-D2F3-212A-EDC8-2172F1A3C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AD74A-5EFC-7B55-A0B6-283EFA48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2DD-A2A1-4F77-8D9C-70E22B43A2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054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0A5B3-7E46-C5F2-BE52-4E0EFF6B4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57FB3-0D4D-12E5-0D5A-DB4AC562D6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C125E-2A74-6143-1E54-AF852D1C7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6A62E-3B18-9E7F-1722-93D58BB90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D133-1697-49FA-A4B9-45DD660DBF14}" type="datetimeFigureOut">
              <a:rPr lang="en-GB" smtClean="0"/>
              <a:t>22/04/2024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AECC2-C34C-AB70-7265-285698F69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E93FE9-6625-6751-B8D7-200A36425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2DD-A2A1-4F77-8D9C-70E22B43A2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98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07BCD-8B9E-BB78-492D-A12371FF3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BA87E-7EB9-D289-BAB3-C923692FB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C1F8B-3D20-64E6-2D01-F17D8FB3D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07E298-47E3-7D92-A5F0-DAB49CF5C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2E6915-6675-7E4B-C749-CBF3648BBD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2364D9-A912-5103-6267-DA85B87FA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D133-1697-49FA-A4B9-45DD660DBF14}" type="datetimeFigureOut">
              <a:rPr lang="en-GB" smtClean="0"/>
              <a:t>22/04/2024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351E4F-C11D-0211-6D20-3497D712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9B96D8-C9B0-BB69-EC16-5E86C3EF2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2DD-A2A1-4F77-8D9C-70E22B43A2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072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A595A-B02D-230C-F573-7FEEC2F7C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E89D54-9C14-70FE-5FFD-F394BE94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D133-1697-49FA-A4B9-45DD660DBF14}" type="datetimeFigureOut">
              <a:rPr lang="en-GB" smtClean="0"/>
              <a:t>22/04/2024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78DF5F-A093-BB69-0212-EEE73C14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0ED17B-E477-AB60-3307-2F373CFD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2DD-A2A1-4F77-8D9C-70E22B43A2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37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FC2DB8-B2CC-B04C-64A9-3BD1F53A4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D133-1697-49FA-A4B9-45DD660DBF14}" type="datetimeFigureOut">
              <a:rPr lang="en-GB" smtClean="0"/>
              <a:t>22/04/2024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4BDB32-9A0E-15B5-14D6-202D182DC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1554B6-1E01-2913-5650-DC9D07914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2DD-A2A1-4F77-8D9C-70E22B43A2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80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94F46-BD96-808E-0F81-DBA51D263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D3619-52F7-BAF0-9457-1CB51EA09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6DE5E-DE74-9E61-C5FE-BDF59F5CF9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01958-2A3B-5512-52DD-A7F0F4A33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D133-1697-49FA-A4B9-45DD660DBF14}" type="datetimeFigureOut">
              <a:rPr lang="en-GB" smtClean="0"/>
              <a:t>22/04/2024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C5C94-EFED-8DC3-8B42-764BE2622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4CB245-40B7-9BD3-2585-5DC3A58BF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2DD-A2A1-4F77-8D9C-70E22B43A2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11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CC9EC-8E5B-AC02-E7B2-8FE4B0CA7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AFD8E6-BE60-95D0-1A21-B2DBB5728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50483A-1BBD-309D-5703-F9E44E897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F83DBB-5391-B7B8-B457-F6581D326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7D133-1697-49FA-A4B9-45DD660DBF14}" type="datetimeFigureOut">
              <a:rPr lang="en-GB" smtClean="0"/>
              <a:t>22/04/2024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A9647-B0C2-3A6C-3F9E-63259B6B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5360D-0A1F-9D6F-884E-1B1F91B0B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92DD-A2A1-4F77-8D9C-70E22B43A2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01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F4E8DB-78F9-CE8D-F309-91D3A9BE1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9857D-74D8-EE94-C5D3-E6C72C7BC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DA3D4-9752-8EC2-89C5-5ABE2ECF7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07D133-1697-49FA-A4B9-45DD660DBF14}" type="datetimeFigureOut">
              <a:rPr lang="en-GB" smtClean="0"/>
              <a:t>22/04/2024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710409-DC5D-2AE2-96F5-9DBEFA8230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AA8A0-4D38-0788-ED9C-9D50D47190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BF92DD-A2A1-4F77-8D9C-70E22B43A2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436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jp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0A604E4-7307-451C-93BE-F1F7E1BF3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7F3A0AA-35E5-4085-942B-73783903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82344"/>
            <a:ext cx="12191998" cy="1590742"/>
          </a:xfrm>
          <a:prstGeom prst="rect">
            <a:avLst/>
          </a:prstGeom>
          <a:gradFill>
            <a:gsLst>
              <a:gs pos="34000">
                <a:srgbClr val="000000">
                  <a:alpha val="96000"/>
                </a:srgbClr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2F5C38-C747-4173-ABBF-656E39E821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8115300" cy="1590742"/>
          </a:xfrm>
          <a:prstGeom prst="rect">
            <a:avLst/>
          </a:prstGeom>
          <a:gradFill>
            <a:gsLst>
              <a:gs pos="28000">
                <a:schemeClr val="accent1">
                  <a:lumMod val="75000"/>
                  <a:alpha val="59000"/>
                </a:schemeClr>
              </a:gs>
              <a:gs pos="100000">
                <a:srgbClr val="000000">
                  <a:alpha val="70000"/>
                </a:srgb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4" y="5282344"/>
            <a:ext cx="12191998" cy="1590742"/>
          </a:xfrm>
          <a:prstGeom prst="rect">
            <a:avLst/>
          </a:prstGeom>
          <a:gradFill>
            <a:gsLst>
              <a:gs pos="0">
                <a:srgbClr val="000000">
                  <a:alpha val="71765"/>
                </a:srgbClr>
              </a:gs>
              <a:gs pos="100000">
                <a:schemeClr val="accent1">
                  <a:alpha val="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FE41F7-258D-DA6B-E432-CADC9E892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4" y="5490971"/>
            <a:ext cx="6962072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Overview of Service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88FF8-0074-D65C-3B3B-5879F01C62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6522" y="5633765"/>
            <a:ext cx="3408555" cy="873612"/>
          </a:xfrm>
        </p:spPr>
        <p:txBody>
          <a:bodyPr anchor="ctr">
            <a:normAutofit/>
          </a:bodyPr>
          <a:lstStyle/>
          <a:p>
            <a:pPr algn="l"/>
            <a:endParaRPr lang="en-GB" sz="2000" dirty="0">
              <a:solidFill>
                <a:srgbClr val="FFFFFF"/>
              </a:solidFill>
            </a:endParaRPr>
          </a:p>
        </p:txBody>
      </p:sp>
      <p:pic>
        <p:nvPicPr>
          <p:cNvPr id="5" name="Picture 4" descr="A close-up of a sign&#10;&#10;Description automatically generated">
            <a:extLst>
              <a:ext uri="{FF2B5EF4-FFF2-40B4-BE49-F238E27FC236}">
                <a16:creationId xmlns:a16="http://schemas.microsoft.com/office/drawing/2014/main" id="{281DE65C-6178-54B8-3624-5D0EC8E96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35" y="526474"/>
            <a:ext cx="11327549" cy="424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1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F2B6D-6840-4BAB-675F-E1D0C143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Opening times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E3075FD-2883-4701-440E-678A0798DE4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close-up of a sign">
            <a:extLst>
              <a:ext uri="{FF2B5EF4-FFF2-40B4-BE49-F238E27FC236}">
                <a16:creationId xmlns:a16="http://schemas.microsoft.com/office/drawing/2014/main" id="{E305D581-5BB3-2EAC-7B4C-98B1BF4E2B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444" y="299581"/>
            <a:ext cx="3343656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212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090CB-586E-E7BB-1959-391C02ACB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Service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42723A32-EECD-8772-2C01-471435BD12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75497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A close-up of a sign&#10;&#10;Description automatically generated">
            <a:extLst>
              <a:ext uri="{FF2B5EF4-FFF2-40B4-BE49-F238E27FC236}">
                <a16:creationId xmlns:a16="http://schemas.microsoft.com/office/drawing/2014/main" id="{78AEBC24-4402-A6C6-29E6-32DF9F21B26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554" y="230188"/>
            <a:ext cx="3343656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31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C4536-29B5-A4E1-47DC-4AB453809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Clinics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8E6EF80D-5822-6F51-BCA8-14970FB3E6B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44505087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3912F-E1B4-BFCF-10FB-6947A2C3CD3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u="sng" dirty="0"/>
              <a:t>Client group</a:t>
            </a:r>
          </a:p>
          <a:p>
            <a:endParaRPr lang="en-GB" dirty="0"/>
          </a:p>
          <a:p>
            <a:r>
              <a:rPr lang="en-GB" dirty="0"/>
              <a:t>Age 13 upwards</a:t>
            </a:r>
          </a:p>
          <a:p>
            <a:r>
              <a:rPr lang="en-GB" dirty="0"/>
              <a:t>Any gender</a:t>
            </a:r>
          </a:p>
          <a:p>
            <a:r>
              <a:rPr lang="en-GB" dirty="0"/>
              <a:t>MSM</a:t>
            </a:r>
          </a:p>
          <a:p>
            <a:r>
              <a:rPr lang="en-GB" dirty="0"/>
              <a:t>Trans</a:t>
            </a:r>
          </a:p>
          <a:p>
            <a:r>
              <a:rPr lang="en-GB" dirty="0"/>
              <a:t>Non binary</a:t>
            </a:r>
          </a:p>
        </p:txBody>
      </p:sp>
      <p:pic>
        <p:nvPicPr>
          <p:cNvPr id="7" name="Picture 6" descr="A close-up of a sign&#10;&#10;Description automatically generated">
            <a:extLst>
              <a:ext uri="{FF2B5EF4-FFF2-40B4-BE49-F238E27FC236}">
                <a16:creationId xmlns:a16="http://schemas.microsoft.com/office/drawing/2014/main" id="{CC982673-BD34-4E24-42FE-8CDBDB9C5D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857" y="230188"/>
            <a:ext cx="3343656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55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DF238-3AD0-1F2C-E193-7E355228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Team</a:t>
            </a:r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0E01BD00-2A5D-147C-AAB8-E267970CF8E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close-up of a sign&#10;&#10;Description automatically generated">
            <a:extLst>
              <a:ext uri="{FF2B5EF4-FFF2-40B4-BE49-F238E27FC236}">
                <a16:creationId xmlns:a16="http://schemas.microsoft.com/office/drawing/2014/main" id="{3F0955B9-BAD6-2F0D-1727-9CCBDB99E4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187" y="125423"/>
            <a:ext cx="3343656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816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9254E-D242-AB27-8E47-D55AFAF13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Community partnerships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3A8E8F20-2C61-1F69-E518-29FB021B6EE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close-up of a sign&#10;&#10;Description automatically generated">
            <a:extLst>
              <a:ext uri="{FF2B5EF4-FFF2-40B4-BE49-F238E27FC236}">
                <a16:creationId xmlns:a16="http://schemas.microsoft.com/office/drawing/2014/main" id="{52F0A212-737B-45CB-375A-2C03EE684E2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479" y="54673"/>
            <a:ext cx="3343656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803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40DC80-1DB9-E591-2EE7-EACA49CF1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6995"/>
            <a:ext cx="10515600" cy="1133693"/>
          </a:xfrm>
        </p:spPr>
        <p:txBody>
          <a:bodyPr>
            <a:normAutofit/>
          </a:bodyPr>
          <a:lstStyle/>
          <a:p>
            <a:r>
              <a:rPr lang="en-GB" sz="5200"/>
              <a:t>What’s not included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494B2A4-4CCA-1337-C740-8AC61E1C27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7169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close-up of a sign&#10;&#10;Description automatically generated">
            <a:extLst>
              <a:ext uri="{FF2B5EF4-FFF2-40B4-BE49-F238E27FC236}">
                <a16:creationId xmlns:a16="http://schemas.microsoft.com/office/drawing/2014/main" id="{26B78123-16F0-2198-2337-866B710664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94" y="152115"/>
            <a:ext cx="3343656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5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46E4D-9A23-8819-B920-7AE0797DE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 us</a:t>
            </a:r>
          </a:p>
        </p:txBody>
      </p:sp>
      <p:graphicFrame>
        <p:nvGraphicFramePr>
          <p:cNvPr id="31" name="Content Placeholder 2">
            <a:extLst>
              <a:ext uri="{FF2B5EF4-FFF2-40B4-BE49-F238E27FC236}">
                <a16:creationId xmlns:a16="http://schemas.microsoft.com/office/drawing/2014/main" id="{2618DD78-D39D-ACFB-C0D7-F22D662E14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46368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close-up of a sign&#10;&#10;Description automatically generated">
            <a:extLst>
              <a:ext uri="{FF2B5EF4-FFF2-40B4-BE49-F238E27FC236}">
                <a16:creationId xmlns:a16="http://schemas.microsoft.com/office/drawing/2014/main" id="{83EC6D29-6DA9-62B3-FFC0-8F36AE0EA3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747" y="230188"/>
            <a:ext cx="3343656" cy="12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576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182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Overview of Service </vt:lpstr>
      <vt:lpstr>Opening times</vt:lpstr>
      <vt:lpstr>Service</vt:lpstr>
      <vt:lpstr>Clinics</vt:lpstr>
      <vt:lpstr>Team</vt:lpstr>
      <vt:lpstr>Community partnerships</vt:lpstr>
      <vt:lpstr>What’s not included</vt:lpstr>
      <vt:lpstr>Contact 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Service </dc:title>
  <dc:creator>Cerys Evans</dc:creator>
  <cp:lastModifiedBy>Cerys Evans</cp:lastModifiedBy>
  <cp:revision>1</cp:revision>
  <dcterms:created xsi:type="dcterms:W3CDTF">2024-04-22T15:03:32Z</dcterms:created>
  <dcterms:modified xsi:type="dcterms:W3CDTF">2024-04-22T22:13:37Z</dcterms:modified>
</cp:coreProperties>
</file>