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1" r:id="rId2"/>
    <p:sldId id="268" r:id="rId3"/>
    <p:sldId id="267" r:id="rId4"/>
    <p:sldId id="266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744" autoAdjust="0"/>
  </p:normalViewPr>
  <p:slideViewPr>
    <p:cSldViewPr snapToGrid="0">
      <p:cViewPr varScale="1">
        <p:scale>
          <a:sx n="62" d="100"/>
          <a:sy n="62" d="100"/>
        </p:scale>
        <p:origin x="9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D6B0E-25A0-4B72-BE44-F79096E935A0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95D36-901D-4014-BDA6-C7D8EB40C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54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37CB9-55E9-4E24-8CAE-5CE49BB823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43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37CB9-55E9-4E24-8CAE-5CE49BB823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28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37CB9-55E9-4E24-8CAE-5CE49BB823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81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37CB9-55E9-4E24-8CAE-5CE49BB823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4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37CB9-55E9-4E24-8CAE-5CE49BB8235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16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54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45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2618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720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80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363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954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38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45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71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00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21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78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40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08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E045-133C-40F5-9A04-C2931E120BC8}" type="datetimeFigureOut">
              <a:rPr lang="en-GB" smtClean="0"/>
              <a:t>23/04/2024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08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5E045-133C-40F5-9A04-C2931E120BC8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2B4EC2-E597-490D-80CA-FE34F8D652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40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nks.gd/l/eyJhbGciOiJIUzI1NiJ9.eyJidWxsZXRpbl9saW5rX2lkIjoxMDEsInVyaSI6ImJwMjpjbGljayIsInVybCI6Imh0dHBzOi8vZm9ybXMub2ZmaWNlLmNvbS9lL2ZUQjNkVlRWR0YiLCJidWxsZXRpbl9pZCI6IjIwMjQwNDExLjkzMjAzMDIxIn0.wMeNUUxqHbw5IlOI0FLfHCMdtgkvDVk7y8lP_KFnIw4/s/2653670917/br/240551418031-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efordshirecpd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refordshireandworcestershire.icb.nhs.uk/about-us/safeguarding/keep-me-safe/keep-me-safe-when-im-crying" TargetMode="External"/><Relationship Id="rId4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efordshiresafeguardingboards.org.uk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dmin.sbu@herefordshire.gov.uk" TargetMode="External"/><Relationship Id="rId5" Type="http://schemas.openxmlformats.org/officeDocument/2006/relationships/hyperlink" Target="https://public.govdelivery.com/accounts/UKHEREF/subscriber/new?topic_id=UKHEREF_9170" TargetMode="External"/><Relationship Id="rId4" Type="http://schemas.openxmlformats.org/officeDocument/2006/relationships/hyperlink" Target="http://www.herefordshirecpd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5-minute survey for anyone who works or volunteers with children and families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10" y="2053012"/>
            <a:ext cx="8655575" cy="4584455"/>
          </a:xfrm>
        </p:spPr>
        <p:txBody>
          <a:bodyPr>
            <a:normAutofit/>
          </a:bodyPr>
          <a:lstStyle/>
          <a:p>
            <a:pPr marL="0" indent="0">
              <a:spcBef>
                <a:spcPts val="750"/>
              </a:spcBef>
              <a:spcAft>
                <a:spcPts val="1125"/>
              </a:spcAft>
              <a:buNone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 you work or volunteer with children and families?</a:t>
            </a:r>
            <a:endParaRPr lang="en-GB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Bef>
                <a:spcPts val="750"/>
              </a:spcBef>
              <a:spcAft>
                <a:spcPts val="1125"/>
              </a:spcAft>
              <a:buNone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Herefordshire Safeguarding Children Partnership would be very grateful if you could take 5-10 minutes to complete this survey, so we can better understand how practitioners are accessing and using resources and guidance.</a:t>
            </a:r>
            <a:endParaRPr lang="en-GB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Bef>
                <a:spcPts val="750"/>
              </a:spcBef>
              <a:spcAft>
                <a:spcPts val="1125"/>
              </a:spcAft>
              <a:buNone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Please follow this link to share your experiences:</a:t>
            </a:r>
            <a:endParaRPr lang="en-GB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Bef>
                <a:spcPts val="750"/>
              </a:spcBef>
              <a:spcAft>
                <a:spcPts val="1125"/>
              </a:spcAft>
              <a:buNone/>
            </a:pPr>
            <a:r>
              <a:rPr lang="en-GB" sz="2400" b="1" u="sng" dirty="0">
                <a:solidFill>
                  <a:srgbClr val="1D5782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Herefordshire Practitioner Survey </a:t>
            </a:r>
            <a:r>
              <a:rPr lang="en-GB" sz="2400" b="1" u="sng" dirty="0" smtClean="0">
                <a:solidFill>
                  <a:srgbClr val="1D5782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2024</a:t>
            </a:r>
            <a:endParaRPr lang="en-GB" sz="2400" b="1" u="sng" dirty="0" smtClean="0">
              <a:solidFill>
                <a:srgbClr val="1D578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750"/>
              </a:spcBef>
              <a:spcAft>
                <a:spcPts val="1125"/>
              </a:spcAft>
              <a:buNone/>
            </a:pP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Please share within your teams. Survey will close in 2 weeks – Friday 3 May 2024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750"/>
              </a:spcBef>
              <a:spcAft>
                <a:spcPts val="1125"/>
              </a:spcAft>
              <a:buNone/>
            </a:pPr>
            <a:endParaRPr lang="en-GB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597" y="6150803"/>
            <a:ext cx="280440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Updates - New courses and training opportunities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304" y="2160590"/>
            <a:ext cx="9989522" cy="342263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Mental Capacity Act and DOLS</a:t>
            </a:r>
          </a:p>
          <a:p>
            <a:pPr>
              <a:spcBef>
                <a:spcPts val="0"/>
              </a:spcBef>
            </a:pPr>
            <a:endParaRPr lang="en-GB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Trauma-Informed Practice Training</a:t>
            </a:r>
          </a:p>
          <a:p>
            <a:pPr>
              <a:spcBef>
                <a:spcPts val="0"/>
              </a:spcBef>
            </a:pPr>
            <a:endParaRPr lang="en-GB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Understanding Child Neglect</a:t>
            </a:r>
          </a:p>
          <a:p>
            <a:pPr>
              <a:spcBef>
                <a:spcPts val="0"/>
              </a:spcBef>
            </a:pPr>
            <a:endParaRPr lang="en-GB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Level 2 and Level 3 Child Safeguarding (Paused)</a:t>
            </a:r>
          </a:p>
          <a:p>
            <a:pPr>
              <a:spcBef>
                <a:spcPts val="0"/>
              </a:spcBef>
            </a:pPr>
            <a:endParaRPr lang="en-GB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 smtClean="0">
                <a:solidFill>
                  <a:schemeClr val="tx1"/>
                </a:solidFill>
                <a:hlinkClick r:id="rId3"/>
              </a:rPr>
              <a:t>www.herefordshirecpd.co.uk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597" y="6150803"/>
            <a:ext cx="280440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ctr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4000" b="1" dirty="0" smtClean="0"/>
              <a:t>Keep Me Safe… When I am Crying</a:t>
            </a:r>
            <a:endParaRPr lang="en-GB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597" y="6150803"/>
            <a:ext cx="2804403" cy="70719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05" y="1570351"/>
            <a:ext cx="8076231" cy="38060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7334" y="5927234"/>
            <a:ext cx="77490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Keep Me Safe…When I’m Crying Guidance and Resources:</a:t>
            </a:r>
            <a:endParaRPr lang="en-GB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5"/>
            </a:endParaRPr>
          </a:p>
          <a:p>
            <a:pPr>
              <a:spcAft>
                <a:spcPts val="0"/>
              </a:spcAft>
            </a:pPr>
            <a:r>
              <a:rPr lang="en-GB" u="sng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Keep </a:t>
            </a:r>
            <a:r>
              <a:rPr lang="en-GB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Me Safe... When I'm Crying :: Herefordshire and Worcestershire Integrated Care System (icb.nhs.uk)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166" y="1500358"/>
            <a:ext cx="33575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anyone who works/volunteers with infants and new parents.</a:t>
            </a:r>
          </a:p>
          <a:p>
            <a:endParaRPr lang="en-GB" dirty="0"/>
          </a:p>
          <a:p>
            <a:r>
              <a:rPr lang="en-GB" dirty="0" smtClean="0"/>
              <a:t>To support those who </a:t>
            </a:r>
            <a:r>
              <a:rPr lang="en-GB" dirty="0"/>
              <a:t>meet families with babies of a very young age where crying may be reported as a worry or concern by the parent or carer.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Launch Webinars: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Mon 13 May, 13.00–14.00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Thurs 16 May 16.00 – 17.00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Tues 21 May, 12.00–13.00</a:t>
            </a:r>
          </a:p>
        </p:txBody>
      </p:sp>
    </p:spTree>
    <p:extLst>
      <p:ext uri="{BB962C8B-B14F-4D97-AF65-F5344CB8AC3E}">
        <p14:creationId xmlns:p14="http://schemas.microsoft.com/office/powerpoint/2010/main" val="25874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1925"/>
          </a:xfrm>
        </p:spPr>
        <p:txBody>
          <a:bodyPr/>
          <a:lstStyle/>
          <a:p>
            <a:pPr algn="ctr"/>
            <a:r>
              <a:rPr lang="en-GB" sz="4000" b="1" dirty="0" smtClean="0"/>
              <a:t>Reminder… Private Fostering</a:t>
            </a:r>
            <a:endParaRPr lang="en-GB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597" y="6150803"/>
            <a:ext cx="2804403" cy="70719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1" y="1764255"/>
            <a:ext cx="6096851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29245" cy="5672866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ts val="1000"/>
              </a:spcBef>
              <a:buClr>
                <a:srgbClr val="3494BA"/>
              </a:buClr>
              <a:buSzPct val="80000"/>
            </a:pPr>
            <a:r>
              <a:rPr lang="en-GB" sz="4000" b="1" dirty="0" smtClean="0"/>
              <a:t>Thank you for joining – we hope you enjoyed the event</a:t>
            </a:r>
            <a:br>
              <a:rPr lang="en-GB" sz="4000" b="1" dirty="0" smtClean="0"/>
            </a:br>
            <a:r>
              <a:rPr lang="en-GB" sz="4000" b="1" dirty="0"/>
              <a:t/>
            </a:r>
            <a:br>
              <a:rPr lang="en-GB" sz="4000" b="1" dirty="0"/>
            </a:br>
            <a:r>
              <a:rPr lang="en-GB" sz="2000" b="1" dirty="0" smtClean="0">
                <a:solidFill>
                  <a:schemeClr val="tx1"/>
                </a:solidFill>
              </a:rPr>
              <a:t>Please complete the evaluation – link in chat</a:t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>
                <a:solidFill>
                  <a:schemeClr val="tx1"/>
                </a:solidFill>
              </a:rPr>
              <a:t/>
            </a:r>
            <a:br>
              <a:rPr lang="en-GB" sz="2000" b="1" dirty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>Visit our website at </a:t>
            </a:r>
            <a:r>
              <a:rPr lang="en-GB" sz="2000" b="1" dirty="0" smtClean="0">
                <a:solidFill>
                  <a:schemeClr val="tx1"/>
                </a:solidFill>
                <a:hlinkClick r:id="rId3"/>
              </a:rPr>
              <a:t>www.herefordshiresafeguardingboards.org.uk</a:t>
            </a:r>
            <a:r>
              <a:rPr lang="en-GB" sz="2000" b="1" dirty="0" smtClean="0">
                <a:solidFill>
                  <a:schemeClr val="tx1"/>
                </a:solidFill>
              </a:rPr>
              <a:t/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>
                <a:solidFill>
                  <a:schemeClr val="tx1"/>
                </a:solidFill>
              </a:rPr>
              <a:t/>
            </a:r>
            <a:br>
              <a:rPr lang="en-GB" sz="2000" b="1" dirty="0">
                <a:solidFill>
                  <a:schemeClr val="tx1"/>
                </a:solidFill>
              </a:rPr>
            </a:br>
            <a:r>
              <a:rPr lang="en-US" sz="2000" b="1" kern="1200" dirty="0" smtClean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Safeguarding courses: </a:t>
            </a:r>
            <a:r>
              <a:rPr lang="en-US" sz="2000" b="1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ea typeface="+mn-ea"/>
                <a:cs typeface="+mn-cs"/>
                <a:hlinkClick r:id="rId4"/>
              </a:rPr>
              <a:t>www.herefordshirecpd.co.uk</a:t>
            </a:r>
            <a:r>
              <a:rPr lang="en-US" sz="2000" b="1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/>
            </a:r>
            <a:br>
              <a:rPr lang="en-US" sz="2000" b="1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</a:br>
            <a:r>
              <a:rPr lang="en-GB" sz="2000" b="1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/>
            </a:r>
            <a:br>
              <a:rPr lang="en-GB" sz="2000" b="1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</a:br>
            <a:r>
              <a:rPr lang="en-GB" sz="2000" b="1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Don’t forget to sign up for </a:t>
            </a:r>
            <a:r>
              <a:rPr lang="en-GB" sz="2000" b="1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  <a:hlinkClick r:id="rId5"/>
              </a:rPr>
              <a:t>the fortnightly Partnership bulletin</a:t>
            </a:r>
            <a:r>
              <a:rPr lang="en-GB" sz="2000" b="1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 </a:t>
            </a:r>
            <a:br>
              <a:rPr lang="en-GB" sz="2000" b="1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</a:br>
            <a:r>
              <a:rPr lang="en-GB" sz="2000" b="1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for the latest news and events</a:t>
            </a:r>
            <a:r>
              <a:rPr lang="en-US" sz="2000" b="1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/>
            </a:r>
            <a:br>
              <a:rPr lang="en-US" sz="2000" b="1" kern="12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US" sz="2200" i="1" dirty="0">
                <a:solidFill>
                  <a:schemeClr val="tx1"/>
                </a:solidFill>
              </a:rPr>
              <a:t>Any questions about this event or the work of the partnerships </a:t>
            </a:r>
            <a:br>
              <a:rPr lang="en-US" sz="2200" i="1" dirty="0">
                <a:solidFill>
                  <a:schemeClr val="tx1"/>
                </a:solidFill>
              </a:rPr>
            </a:br>
            <a:r>
              <a:rPr lang="en-US" sz="2200" i="1" dirty="0">
                <a:solidFill>
                  <a:schemeClr val="tx1"/>
                </a:solidFill>
              </a:rPr>
              <a:t>and </a:t>
            </a:r>
            <a:r>
              <a:rPr lang="en-US" sz="2200" i="1" dirty="0" smtClean="0">
                <a:solidFill>
                  <a:schemeClr val="tx1"/>
                </a:solidFill>
              </a:rPr>
              <a:t>board: </a:t>
            </a:r>
            <a:r>
              <a:rPr lang="en-US" sz="2200" i="1" dirty="0" smtClean="0">
                <a:hlinkClick r:id="rId6"/>
              </a:rPr>
              <a:t>admin.sbu@herefordshire.gov.uk</a:t>
            </a:r>
            <a:r>
              <a:rPr lang="en-US" sz="2200" i="1" dirty="0" smtClean="0"/>
              <a:t> </a:t>
            </a:r>
            <a:r>
              <a:rPr lang="en-US" sz="2200" i="1" dirty="0"/>
              <a:t/>
            </a:r>
            <a:br>
              <a:rPr lang="en-US" sz="2200" i="1" dirty="0"/>
            </a:b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en-US" sz="2200" i="1" dirty="0" smtClean="0">
                <a:solidFill>
                  <a:schemeClr val="tx1"/>
                </a:solidFill>
              </a:rPr>
              <a:t>Thank you!</a:t>
            </a:r>
            <a:r>
              <a:rPr lang="en-GB" sz="2200" i="1" dirty="0">
                <a:solidFill>
                  <a:schemeClr val="tx1"/>
                </a:solidFill>
              </a:rPr>
              <a:t/>
            </a:r>
            <a:br>
              <a:rPr lang="en-GB" sz="2200" i="1" dirty="0">
                <a:solidFill>
                  <a:schemeClr val="tx1"/>
                </a:solidFill>
              </a:rPr>
            </a:br>
            <a:endParaRPr lang="en-GB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7597" y="6150803"/>
            <a:ext cx="280440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295</Words>
  <Application>Microsoft Office PowerPoint</Application>
  <PresentationFormat>Widescreen</PresentationFormat>
  <Paragraphs>35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Trebuchet MS</vt:lpstr>
      <vt:lpstr>Wingdings 3</vt:lpstr>
      <vt:lpstr>Facet</vt:lpstr>
      <vt:lpstr>5-minute survey for anyone who works or volunteers with children and families</vt:lpstr>
      <vt:lpstr>Updates - New courses and training opportunities</vt:lpstr>
      <vt:lpstr> Keep Me Safe… When I am Crying</vt:lpstr>
      <vt:lpstr>Reminder… Private Fostering</vt:lpstr>
      <vt:lpstr>Thank you for joining – we hope you enjoyed the event  Please complete the evaluation – link in chat  Visit our website at www.herefordshiresafeguardingboards.org.uk  Safeguarding courses: www.herefordshirecpd.co.uk  Don’t forget to sign up for the fortnightly Partnership bulletin  for the latest news and events  Any questions about this event or the work of the partnerships  and board: admin.sbu@herefordshire.gov.uk   Thank you! </vt:lpstr>
    </vt:vector>
  </TitlesOfParts>
  <Company>Hoople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Wilson, Angela (Council)</dc:creator>
  <cp:lastModifiedBy>Wilson, Angela (Council)</cp:lastModifiedBy>
  <cp:revision>16</cp:revision>
  <dcterms:created xsi:type="dcterms:W3CDTF">2023-03-24T16:28:47Z</dcterms:created>
  <dcterms:modified xsi:type="dcterms:W3CDTF">2024-04-23T15:33:33Z</dcterms:modified>
</cp:coreProperties>
</file>