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2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7E76-D001-487D-8B3B-11B50C54E584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5EA8-7B7C-419A-8DBF-C777DBA50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2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Kate</a:t>
            </a:r>
          </a:p>
          <a:p>
            <a:r>
              <a:rPr lang="en-GB" dirty="0" smtClean="0"/>
              <a:t>Background to Youth Hub</a:t>
            </a:r>
          </a:p>
          <a:p>
            <a:r>
              <a:rPr lang="en-GB" dirty="0" smtClean="0"/>
              <a:t>Feedback from young people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24497-DFC2-41BD-BB78-924B0B5F45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0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2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1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86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88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76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00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55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80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31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61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20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9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7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35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92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18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48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75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0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E045-133C-40F5-9A04-C2931E120BC8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image" Target="../media/image2.tmp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refordshiresafeguardingboards.org.uk/youth-hub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9zbWULqG5o&amp;t=5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hyperlink" Target="mailto:admin.sbu@herefordshir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65" y="623067"/>
            <a:ext cx="8947463" cy="2879958"/>
          </a:xfrm>
        </p:spPr>
        <p:txBody>
          <a:bodyPr/>
          <a:lstStyle/>
          <a:p>
            <a:pPr algn="ctr"/>
            <a:r>
              <a:rPr lang="en-GB" sz="3600" cap="all" dirty="0" smtClean="0">
                <a:solidFill>
                  <a:srgbClr val="454545"/>
                </a:solidFill>
                <a:latin typeface="Gill Sans MT" panose="020B0502020104020203"/>
              </a:rPr>
              <a:t>Launch</a:t>
            </a:r>
            <a:br>
              <a:rPr lang="en-GB" sz="3600" cap="all" dirty="0" smtClean="0">
                <a:solidFill>
                  <a:srgbClr val="454545"/>
                </a:solidFill>
                <a:latin typeface="Gill Sans MT" panose="020B0502020104020203"/>
              </a:rPr>
            </a:br>
            <a:r>
              <a:rPr lang="en-GB" sz="3600" b="1" cap="all" dirty="0" smtClean="0">
                <a:solidFill>
                  <a:srgbClr val="454545"/>
                </a:solidFill>
                <a:latin typeface="Gill Sans MT" panose="020B0502020104020203"/>
              </a:rPr>
              <a:t>Youth Hub on the Safeguarding partnerships website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30" y="3772613"/>
            <a:ext cx="6917167" cy="2120477"/>
          </a:xfrm>
        </p:spPr>
        <p:txBody>
          <a:bodyPr>
            <a:noAutofit/>
          </a:bodyPr>
          <a:lstStyle/>
          <a:p>
            <a:pPr lvl="0" algn="ctr">
              <a:buClr>
                <a:srgbClr val="3494BA"/>
              </a:buClr>
            </a:pPr>
            <a:r>
              <a:rPr lang="en-GB" sz="3200" b="1" dirty="0" smtClean="0">
                <a:solidFill>
                  <a:srgbClr val="3494BA"/>
                </a:solidFill>
              </a:rPr>
              <a:t>Kate Ross, </a:t>
            </a:r>
          </a:p>
          <a:p>
            <a:pPr lvl="0" algn="ctr">
              <a:buClr>
                <a:srgbClr val="3494BA"/>
              </a:buClr>
            </a:pPr>
            <a:r>
              <a:rPr lang="en-GB" sz="3200" b="1" dirty="0" smtClean="0">
                <a:solidFill>
                  <a:srgbClr val="3494BA"/>
                </a:solidFill>
              </a:rPr>
              <a:t>Website </a:t>
            </a:r>
            <a:r>
              <a:rPr lang="en-GB" sz="3200" b="1" dirty="0">
                <a:solidFill>
                  <a:srgbClr val="3494BA"/>
                </a:solidFill>
              </a:rPr>
              <a:t>Development Coordinator, on behalf of </a:t>
            </a:r>
            <a:r>
              <a:rPr lang="en-GB" sz="3200" b="1" i="1" dirty="0">
                <a:solidFill>
                  <a:srgbClr val="3494BA"/>
                </a:solidFill>
              </a:rPr>
              <a:t>Herefordshire Safeguarding Children Partnership</a:t>
            </a:r>
            <a:endParaRPr lang="en-GB" sz="3200" b="1" i="1" dirty="0" smtClean="0">
              <a:solidFill>
                <a:srgbClr val="3494B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6162678"/>
            <a:ext cx="280440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602" y="293973"/>
            <a:ext cx="9037334" cy="1337534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Lato"/>
              </a:rPr>
              <a:t>The </a:t>
            </a:r>
            <a:r>
              <a:rPr lang="en-GB" sz="2400" dirty="0">
                <a:solidFill>
                  <a:srgbClr val="000000"/>
                </a:solidFill>
                <a:latin typeface="Lato"/>
              </a:rPr>
              <a:t>‘Youth Hub’ is for young people in Herefordshire, age 11+, who are worried about something and are looking for information, help and advice on topics that will help to keep </a:t>
            </a:r>
            <a:r>
              <a:rPr lang="en-GB" sz="2400" dirty="0" smtClean="0">
                <a:solidFill>
                  <a:srgbClr val="000000"/>
                </a:solidFill>
                <a:latin typeface="Lato"/>
              </a:rPr>
              <a:t>them </a:t>
            </a:r>
            <a:r>
              <a:rPr lang="en-GB" sz="2400" dirty="0">
                <a:solidFill>
                  <a:srgbClr val="000000"/>
                </a:solidFill>
                <a:latin typeface="Lato"/>
              </a:rPr>
              <a:t>safe. </a:t>
            </a:r>
            <a:endParaRPr lang="en-GB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814">
            <a:off x="18088" y="2497709"/>
            <a:ext cx="6728396" cy="129326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16" y="3363155"/>
            <a:ext cx="6187023" cy="274206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350">
            <a:off x="7111046" y="2677552"/>
            <a:ext cx="4553585" cy="933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9097" y="6333637"/>
            <a:ext cx="613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6"/>
              </a:rPr>
              <a:t>www.herefordshiresafeguardingboards.org.uk/youth-hub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7597" y="6162678"/>
            <a:ext cx="2804403" cy="70719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98" y="806252"/>
            <a:ext cx="1717400" cy="16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8055" y="2494883"/>
            <a:ext cx="8039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GB" sz="3200" dirty="0" smtClean="0">
                <a:hlinkClick r:id="rId3"/>
              </a:rPr>
              <a:t>Herefordshire Safeguarding Partnership - Youth Hub Navigation - YouTube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597" y="6162678"/>
            <a:ext cx="2804403" cy="707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055" y="1604513"/>
            <a:ext cx="564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Short Navigational Video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805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6162678"/>
            <a:ext cx="2804403" cy="707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550" y="177210"/>
            <a:ext cx="11798449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Help share the site…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Bookmark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site &amp; share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with young people when needed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Print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pin-up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postcard (or email us for copies –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  <a:hlinkClick r:id="rId4"/>
              </a:rPr>
              <a:t>admin.sbu@herefordshire.gov.uk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Link to it on your organisation’s website or staff resource pages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Post about it on social media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0" y="2441986"/>
            <a:ext cx="6532418" cy="4176358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24" y="2441986"/>
            <a:ext cx="4963865" cy="32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135</Words>
  <Application>Microsoft Office PowerPoint</Application>
  <PresentationFormat>Widescreen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Gill Sans MT</vt:lpstr>
      <vt:lpstr>Lato</vt:lpstr>
      <vt:lpstr>Times New Roman</vt:lpstr>
      <vt:lpstr>Trebuchet MS</vt:lpstr>
      <vt:lpstr>Wingdings 3</vt:lpstr>
      <vt:lpstr>Facet</vt:lpstr>
      <vt:lpstr>Launch Youth Hub on the Safeguarding partnerships website</vt:lpstr>
      <vt:lpstr>The ‘Youth Hub’ is for young people in Herefordshire, age 11+, who are worried about something and are looking for information, help and advice on topics that will help to keep them safe. </vt:lpstr>
      <vt:lpstr>PowerPoint Presentation</vt:lpstr>
      <vt:lpstr>PowerPoint Presentation</vt:lpstr>
    </vt:vector>
  </TitlesOfParts>
  <Company>Hoople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Youth Hub on the Safeguarding partnerships website</dc:title>
  <dc:creator>Wilson, Angela (Council)</dc:creator>
  <cp:lastModifiedBy>Wilson, Angela (Council)</cp:lastModifiedBy>
  <cp:revision>1</cp:revision>
  <dcterms:created xsi:type="dcterms:W3CDTF">2023-03-22T16:27:25Z</dcterms:created>
  <dcterms:modified xsi:type="dcterms:W3CDTF">2023-03-22T16:34:07Z</dcterms:modified>
</cp:coreProperties>
</file>